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44"/>
  </p:notesMasterIdLst>
  <p:sldIdLst>
    <p:sldId id="256" r:id="rId2"/>
    <p:sldId id="258" r:id="rId3"/>
    <p:sldId id="259" r:id="rId4"/>
    <p:sldId id="260" r:id="rId5"/>
    <p:sldId id="261" r:id="rId6"/>
    <p:sldId id="282" r:id="rId7"/>
    <p:sldId id="281" r:id="rId8"/>
    <p:sldId id="263" r:id="rId9"/>
    <p:sldId id="283" r:id="rId10"/>
    <p:sldId id="284" r:id="rId11"/>
    <p:sldId id="314" r:id="rId12"/>
    <p:sldId id="286" r:id="rId13"/>
    <p:sldId id="287" r:id="rId14"/>
    <p:sldId id="288" r:id="rId15"/>
    <p:sldId id="289" r:id="rId16"/>
    <p:sldId id="285" r:id="rId17"/>
    <p:sldId id="296" r:id="rId18"/>
    <p:sldId id="290" r:id="rId19"/>
    <p:sldId id="291" r:id="rId20"/>
    <p:sldId id="295" r:id="rId21"/>
    <p:sldId id="292" r:id="rId22"/>
    <p:sldId id="293" r:id="rId23"/>
    <p:sldId id="294" r:id="rId24"/>
    <p:sldId id="297" r:id="rId25"/>
    <p:sldId id="298" r:id="rId26"/>
    <p:sldId id="300" r:id="rId27"/>
    <p:sldId id="301" r:id="rId28"/>
    <p:sldId id="302" r:id="rId29"/>
    <p:sldId id="303" r:id="rId30"/>
    <p:sldId id="304" r:id="rId31"/>
    <p:sldId id="305" r:id="rId32"/>
    <p:sldId id="306" r:id="rId33"/>
    <p:sldId id="313" r:id="rId34"/>
    <p:sldId id="308" r:id="rId35"/>
    <p:sldId id="312" r:id="rId36"/>
    <p:sldId id="309" r:id="rId37"/>
    <p:sldId id="307" r:id="rId38"/>
    <p:sldId id="310" r:id="rId39"/>
    <p:sldId id="311" r:id="rId40"/>
    <p:sldId id="316" r:id="rId41"/>
    <p:sldId id="315" r:id="rId42"/>
    <p:sldId id="276" r:id="rId43"/>
  </p:sldIdLst>
  <p:sldSz cx="12192000" cy="6858000"/>
  <p:notesSz cx="6858000" cy="9144000"/>
  <p:embeddedFontLst>
    <p:embeddedFont>
      <p:font typeface="Abril Fatface" panose="02000503000000020003" pitchFamily="2" charset="0"/>
      <p:regular r:id="rId45"/>
    </p:embeddedFont>
    <p:embeddedFont>
      <p:font typeface="Barlow Condensed" panose="00000506000000000000" pitchFamily="2" charset="0"/>
      <p:regular r:id="rId46"/>
      <p:bold r:id="rId47"/>
      <p:italic r:id="rId48"/>
      <p:boldItalic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DM Sans" pitchFamily="2" charset="0"/>
      <p:regular r:id="rId54"/>
      <p:bold r:id="rId55"/>
      <p:italic r:id="rId56"/>
      <p:boldItalic r:id="rId57"/>
    </p:embeddedFont>
    <p:embeddedFont>
      <p:font typeface="Lexend Deca" panose="020B0604020202020204" charset="0"/>
      <p:regular r:id="rId58"/>
      <p:bold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0F95E9-7568-4122-934B-73C9D95940FE}" v="80" dt="2023-06-25T15:14:27.6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78" autoAdjust="0"/>
    <p:restoredTop sz="94660"/>
  </p:normalViewPr>
  <p:slideViewPr>
    <p:cSldViewPr snapToGrid="0">
      <p:cViewPr varScale="1">
        <p:scale>
          <a:sx n="57" d="100"/>
          <a:sy n="57" d="100"/>
        </p:scale>
        <p:origin x="1560" y="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 Abdelazim" userId="f54bc4e8-2b07-4831-aa0f-c9b82931dcbc" providerId="ADAL" clId="{490F95E9-7568-4122-934B-73C9D95940FE}"/>
    <pc:docChg chg="undo redo custSel addSld delSld modSld sldOrd">
      <pc:chgData name="Sara Abdelazim" userId="f54bc4e8-2b07-4831-aa0f-c9b82931dcbc" providerId="ADAL" clId="{490F95E9-7568-4122-934B-73C9D95940FE}" dt="2023-06-25T15:25:00.864" v="386" actId="1076"/>
      <pc:docMkLst>
        <pc:docMk/>
      </pc:docMkLst>
      <pc:sldChg chg="modSp mod">
        <pc:chgData name="Sara Abdelazim" userId="f54bc4e8-2b07-4831-aa0f-c9b82931dcbc" providerId="ADAL" clId="{490F95E9-7568-4122-934B-73C9D95940FE}" dt="2023-06-25T15:21:57.428" v="380" actId="20577"/>
        <pc:sldMkLst>
          <pc:docMk/>
          <pc:sldMk cId="0" sldId="256"/>
        </pc:sldMkLst>
        <pc:spChg chg="mod">
          <ac:chgData name="Sara Abdelazim" userId="f54bc4e8-2b07-4831-aa0f-c9b82931dcbc" providerId="ADAL" clId="{490F95E9-7568-4122-934B-73C9D95940FE}" dt="2023-06-25T15:21:57.428" v="380" actId="20577"/>
          <ac:spMkLst>
            <pc:docMk/>
            <pc:sldMk cId="0" sldId="256"/>
            <ac:spMk id="373" creationId="{00000000-0000-0000-0000-000000000000}"/>
          </ac:spMkLst>
        </pc:spChg>
      </pc:sldChg>
      <pc:sldChg chg="modSp mod">
        <pc:chgData name="Sara Abdelazim" userId="f54bc4e8-2b07-4831-aa0f-c9b82931dcbc" providerId="ADAL" clId="{490F95E9-7568-4122-934B-73C9D95940FE}" dt="2023-06-25T14:37:04.344" v="117" actId="207"/>
        <pc:sldMkLst>
          <pc:docMk/>
          <pc:sldMk cId="0" sldId="258"/>
        </pc:sldMkLst>
        <pc:spChg chg="mod">
          <ac:chgData name="Sara Abdelazim" userId="f54bc4e8-2b07-4831-aa0f-c9b82931dcbc" providerId="ADAL" clId="{490F95E9-7568-4122-934B-73C9D95940FE}" dt="2023-06-25T14:36:03.577" v="104" actId="207"/>
          <ac:spMkLst>
            <pc:docMk/>
            <pc:sldMk cId="0" sldId="258"/>
            <ac:spMk id="6" creationId="{97F0381B-DD43-CA29-C27C-97993003A0E1}"/>
          </ac:spMkLst>
        </pc:spChg>
        <pc:spChg chg="mod">
          <ac:chgData name="Sara Abdelazim" userId="f54bc4e8-2b07-4831-aa0f-c9b82931dcbc" providerId="ADAL" clId="{490F95E9-7568-4122-934B-73C9D95940FE}" dt="2023-06-25T14:37:04.344" v="117" actId="207"/>
          <ac:spMkLst>
            <pc:docMk/>
            <pc:sldMk cId="0" sldId="258"/>
            <ac:spMk id="7" creationId="{C4889329-B991-A5C9-F8BC-614405D674CC}"/>
          </ac:spMkLst>
        </pc:spChg>
        <pc:spChg chg="mod">
          <ac:chgData name="Sara Abdelazim" userId="f54bc4e8-2b07-4831-aa0f-c9b82931dcbc" providerId="ADAL" clId="{490F95E9-7568-4122-934B-73C9D95940FE}" dt="2023-06-25T14:36:41.835" v="116" actId="20577"/>
          <ac:spMkLst>
            <pc:docMk/>
            <pc:sldMk cId="0" sldId="258"/>
            <ac:spMk id="387" creationId="{00000000-0000-0000-0000-000000000000}"/>
          </ac:spMkLst>
        </pc:spChg>
      </pc:sldChg>
      <pc:sldChg chg="addSp delSp modSp mod">
        <pc:chgData name="Sara Abdelazim" userId="f54bc4e8-2b07-4831-aa0f-c9b82931dcbc" providerId="ADAL" clId="{490F95E9-7568-4122-934B-73C9D95940FE}" dt="2023-06-25T15:23:56.952" v="384" actId="1076"/>
        <pc:sldMkLst>
          <pc:docMk/>
          <pc:sldMk cId="0" sldId="260"/>
        </pc:sldMkLst>
        <pc:spChg chg="mod">
          <ac:chgData name="Sara Abdelazim" userId="f54bc4e8-2b07-4831-aa0f-c9b82931dcbc" providerId="ADAL" clId="{490F95E9-7568-4122-934B-73C9D95940FE}" dt="2023-06-25T15:23:56.952" v="384" actId="1076"/>
          <ac:spMkLst>
            <pc:docMk/>
            <pc:sldMk cId="0" sldId="260"/>
            <ac:spMk id="408" creationId="{00000000-0000-0000-0000-000000000000}"/>
          </ac:spMkLst>
        </pc:spChg>
        <pc:picChg chg="del">
          <ac:chgData name="Sara Abdelazim" userId="f54bc4e8-2b07-4831-aa0f-c9b82931dcbc" providerId="ADAL" clId="{490F95E9-7568-4122-934B-73C9D95940FE}" dt="2023-06-25T15:23:46.056" v="381" actId="478"/>
          <ac:picMkLst>
            <pc:docMk/>
            <pc:sldMk cId="0" sldId="260"/>
            <ac:picMk id="4" creationId="{C18E5A34-55AA-0490-CAD9-AF5BB158F8FD}"/>
          </ac:picMkLst>
        </pc:picChg>
        <pc:picChg chg="add mod">
          <ac:chgData name="Sara Abdelazim" userId="f54bc4e8-2b07-4831-aa0f-c9b82931dcbc" providerId="ADAL" clId="{490F95E9-7568-4122-934B-73C9D95940FE}" dt="2023-06-25T15:23:50.559" v="383" actId="1076"/>
          <ac:picMkLst>
            <pc:docMk/>
            <pc:sldMk cId="0" sldId="260"/>
            <ac:picMk id="6" creationId="{BEA3A9A1-4E28-6FA4-FE23-9616DE6786F7}"/>
          </ac:picMkLst>
        </pc:picChg>
      </pc:sldChg>
      <pc:sldChg chg="modSp mod">
        <pc:chgData name="Sara Abdelazim" userId="f54bc4e8-2b07-4831-aa0f-c9b82931dcbc" providerId="ADAL" clId="{490F95E9-7568-4122-934B-73C9D95940FE}" dt="2023-06-25T15:25:00.864" v="386" actId="1076"/>
        <pc:sldMkLst>
          <pc:docMk/>
          <pc:sldMk cId="0" sldId="263"/>
        </pc:sldMkLst>
        <pc:spChg chg="mod">
          <ac:chgData name="Sara Abdelazim" userId="f54bc4e8-2b07-4831-aa0f-c9b82931dcbc" providerId="ADAL" clId="{490F95E9-7568-4122-934B-73C9D95940FE}" dt="2023-06-25T15:24:58.970" v="385" actId="1076"/>
          <ac:spMkLst>
            <pc:docMk/>
            <pc:sldMk cId="0" sldId="263"/>
            <ac:spMk id="435" creationId="{00000000-0000-0000-0000-000000000000}"/>
          </ac:spMkLst>
        </pc:spChg>
        <pc:picChg chg="mod">
          <ac:chgData name="Sara Abdelazim" userId="f54bc4e8-2b07-4831-aa0f-c9b82931dcbc" providerId="ADAL" clId="{490F95E9-7568-4122-934B-73C9D95940FE}" dt="2023-06-25T15:25:00.864" v="386" actId="1076"/>
          <ac:picMkLst>
            <pc:docMk/>
            <pc:sldMk cId="0" sldId="263"/>
            <ac:picMk id="10" creationId="{AF7CA305-151D-7C41-CAD9-199D206C2D8D}"/>
          </ac:picMkLst>
        </pc:picChg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66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67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68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69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70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71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72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73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74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75"/>
        </pc:sldMkLst>
      </pc:sldChg>
      <pc:sldChg chg="addSp delSp modSp mod">
        <pc:chgData name="Sara Abdelazim" userId="f54bc4e8-2b07-4831-aa0f-c9b82931dcbc" providerId="ADAL" clId="{490F95E9-7568-4122-934B-73C9D95940FE}" dt="2023-06-25T14:24:23.189" v="4" actId="20577"/>
        <pc:sldMkLst>
          <pc:docMk/>
          <pc:sldMk cId="0" sldId="276"/>
        </pc:sldMkLst>
        <pc:spChg chg="add del mod">
          <ac:chgData name="Sara Abdelazim" userId="f54bc4e8-2b07-4831-aa0f-c9b82931dcbc" providerId="ADAL" clId="{490F95E9-7568-4122-934B-73C9D95940FE}" dt="2023-06-25T14:24:17.905" v="3" actId="478"/>
          <ac:spMkLst>
            <pc:docMk/>
            <pc:sldMk cId="0" sldId="276"/>
            <ac:spMk id="3" creationId="{8F7C8368-1EE5-ED74-9EE2-116A14A3D5CB}"/>
          </ac:spMkLst>
        </pc:spChg>
        <pc:spChg chg="del mod">
          <ac:chgData name="Sara Abdelazim" userId="f54bc4e8-2b07-4831-aa0f-c9b82931dcbc" providerId="ADAL" clId="{490F95E9-7568-4122-934B-73C9D95940FE}" dt="2023-06-25T14:24:14.428" v="2" actId="478"/>
          <ac:spMkLst>
            <pc:docMk/>
            <pc:sldMk cId="0" sldId="276"/>
            <ac:spMk id="794" creationId="{00000000-0000-0000-0000-000000000000}"/>
          </ac:spMkLst>
        </pc:spChg>
        <pc:spChg chg="mod">
          <ac:chgData name="Sara Abdelazim" userId="f54bc4e8-2b07-4831-aa0f-c9b82931dcbc" providerId="ADAL" clId="{490F95E9-7568-4122-934B-73C9D95940FE}" dt="2023-06-25T14:24:23.189" v="4" actId="20577"/>
          <ac:spMkLst>
            <pc:docMk/>
            <pc:sldMk cId="0" sldId="276"/>
            <ac:spMk id="796" creationId="{00000000-0000-0000-0000-000000000000}"/>
          </ac:spMkLst>
        </pc:spChg>
        <pc:spChg chg="del">
          <ac:chgData name="Sara Abdelazim" userId="f54bc4e8-2b07-4831-aa0f-c9b82931dcbc" providerId="ADAL" clId="{490F95E9-7568-4122-934B-73C9D95940FE}" dt="2023-06-25T14:24:17.905" v="3" actId="478"/>
          <ac:spMkLst>
            <pc:docMk/>
            <pc:sldMk cId="0" sldId="276"/>
            <ac:spMk id="797" creationId="{00000000-0000-0000-0000-000000000000}"/>
          </ac:spMkLst>
        </pc:spChg>
        <pc:spChg chg="del">
          <ac:chgData name="Sara Abdelazim" userId="f54bc4e8-2b07-4831-aa0f-c9b82931dcbc" providerId="ADAL" clId="{490F95E9-7568-4122-934B-73C9D95940FE}" dt="2023-06-25T14:24:17.905" v="3" actId="478"/>
          <ac:spMkLst>
            <pc:docMk/>
            <pc:sldMk cId="0" sldId="276"/>
            <ac:spMk id="802" creationId="{00000000-0000-0000-0000-000000000000}"/>
          </ac:spMkLst>
        </pc:spChg>
        <pc:grpChg chg="del">
          <ac:chgData name="Sara Abdelazim" userId="f54bc4e8-2b07-4831-aa0f-c9b82931dcbc" providerId="ADAL" clId="{490F95E9-7568-4122-934B-73C9D95940FE}" dt="2023-06-25T14:24:17.905" v="3" actId="478"/>
          <ac:grpSpMkLst>
            <pc:docMk/>
            <pc:sldMk cId="0" sldId="276"/>
            <ac:grpSpMk id="798" creationId="{00000000-0000-0000-0000-000000000000}"/>
          </ac:grpSpMkLst>
        </pc:grpChg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77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78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79"/>
        </pc:sldMkLst>
      </pc:sldChg>
      <pc:sldChg chg="del">
        <pc:chgData name="Sara Abdelazim" userId="f54bc4e8-2b07-4831-aa0f-c9b82931dcbc" providerId="ADAL" clId="{490F95E9-7568-4122-934B-73C9D95940FE}" dt="2023-06-25T14:24:07.820" v="0" actId="47"/>
        <pc:sldMkLst>
          <pc:docMk/>
          <pc:sldMk cId="0" sldId="280"/>
        </pc:sldMkLst>
      </pc:sldChg>
      <pc:sldChg chg="modSp mod">
        <pc:chgData name="Sara Abdelazim" userId="f54bc4e8-2b07-4831-aa0f-c9b82931dcbc" providerId="ADAL" clId="{490F95E9-7568-4122-934B-73C9D95940FE}" dt="2023-06-25T14:39:10.963" v="149" actId="113"/>
        <pc:sldMkLst>
          <pc:docMk/>
          <pc:sldMk cId="1850128299" sldId="285"/>
        </pc:sldMkLst>
        <pc:spChg chg="mod">
          <ac:chgData name="Sara Abdelazim" userId="f54bc4e8-2b07-4831-aa0f-c9b82931dcbc" providerId="ADAL" clId="{490F95E9-7568-4122-934B-73C9D95940FE}" dt="2023-06-25T14:39:10.963" v="149" actId="113"/>
          <ac:spMkLst>
            <pc:docMk/>
            <pc:sldMk cId="1850128299" sldId="285"/>
            <ac:spMk id="3" creationId="{EFF42773-F62A-C1B1-8BED-8035C6AF63E0}"/>
          </ac:spMkLst>
        </pc:spChg>
      </pc:sldChg>
      <pc:sldChg chg="addSp delSp modSp mod modClrScheme chgLayout">
        <pc:chgData name="Sara Abdelazim" userId="f54bc4e8-2b07-4831-aa0f-c9b82931dcbc" providerId="ADAL" clId="{490F95E9-7568-4122-934B-73C9D95940FE}" dt="2023-06-25T15:14:27.663" v="356" actId="478"/>
        <pc:sldMkLst>
          <pc:docMk/>
          <pc:sldMk cId="158491634" sldId="286"/>
        </pc:sldMkLst>
        <pc:spChg chg="mod">
          <ac:chgData name="Sara Abdelazim" userId="f54bc4e8-2b07-4831-aa0f-c9b82931dcbc" providerId="ADAL" clId="{490F95E9-7568-4122-934B-73C9D95940FE}" dt="2023-06-25T15:13:13.484" v="353" actId="14100"/>
          <ac:spMkLst>
            <pc:docMk/>
            <pc:sldMk cId="158491634" sldId="286"/>
            <ac:spMk id="14" creationId="{0CBDA8F9-0810-7D4C-6517-7ACD6E6CBD31}"/>
          </ac:spMkLst>
        </pc:spChg>
        <pc:spChg chg="mod">
          <ac:chgData name="Sara Abdelazim" userId="f54bc4e8-2b07-4831-aa0f-c9b82931dcbc" providerId="ADAL" clId="{490F95E9-7568-4122-934B-73C9D95940FE}" dt="2023-06-25T15:12:10.577" v="297" actId="1076"/>
          <ac:spMkLst>
            <pc:docMk/>
            <pc:sldMk cId="158491634" sldId="286"/>
            <ac:spMk id="15" creationId="{981493D0-74F7-8143-8A94-A896D0B3F5E0}"/>
          </ac:spMkLst>
        </pc:spChg>
        <pc:spChg chg="mod">
          <ac:chgData name="Sara Abdelazim" userId="f54bc4e8-2b07-4831-aa0f-c9b82931dcbc" providerId="ADAL" clId="{490F95E9-7568-4122-934B-73C9D95940FE}" dt="2023-06-25T15:12:10.577" v="297" actId="1076"/>
          <ac:spMkLst>
            <pc:docMk/>
            <pc:sldMk cId="158491634" sldId="286"/>
            <ac:spMk id="16" creationId="{8901F518-41BB-63C2-8FCD-F2C1E73145C5}"/>
          </ac:spMkLst>
        </pc:spChg>
        <pc:spChg chg="del">
          <ac:chgData name="Sara Abdelazim" userId="f54bc4e8-2b07-4831-aa0f-c9b82931dcbc" providerId="ADAL" clId="{490F95E9-7568-4122-934B-73C9D95940FE}" dt="2023-06-25T15:14:27.663" v="356" actId="478"/>
          <ac:spMkLst>
            <pc:docMk/>
            <pc:sldMk cId="158491634" sldId="286"/>
            <ac:spMk id="17" creationId="{31D79658-6E80-F886-B357-546FB27402DE}"/>
          </ac:spMkLst>
        </pc:spChg>
        <pc:spChg chg="add del mod ord">
          <ac:chgData name="Sara Abdelazim" userId="f54bc4e8-2b07-4831-aa0f-c9b82931dcbc" providerId="ADAL" clId="{490F95E9-7568-4122-934B-73C9D95940FE}" dt="2023-06-25T14:25:56.429" v="6" actId="478"/>
          <ac:spMkLst>
            <pc:docMk/>
            <pc:sldMk cId="158491634" sldId="286"/>
            <ac:spMk id="25" creationId="{0B3DD9E4-45BF-55FC-0778-D42D5EACE7B3}"/>
          </ac:spMkLst>
        </pc:spChg>
        <pc:spChg chg="add mod">
          <ac:chgData name="Sara Abdelazim" userId="f54bc4e8-2b07-4831-aa0f-c9b82931dcbc" providerId="ADAL" clId="{490F95E9-7568-4122-934B-73C9D95940FE}" dt="2023-06-25T15:12:10.577" v="297" actId="1076"/>
          <ac:spMkLst>
            <pc:docMk/>
            <pc:sldMk cId="158491634" sldId="286"/>
            <ac:spMk id="26" creationId="{0A04BA87-FB36-4703-F4F0-EC2B373620CE}"/>
          </ac:spMkLst>
        </pc:spChg>
        <pc:spChg chg="add mod">
          <ac:chgData name="Sara Abdelazim" userId="f54bc4e8-2b07-4831-aa0f-c9b82931dcbc" providerId="ADAL" clId="{490F95E9-7568-4122-934B-73C9D95940FE}" dt="2023-06-25T15:13:20.009" v="355" actId="113"/>
          <ac:spMkLst>
            <pc:docMk/>
            <pc:sldMk cId="158491634" sldId="286"/>
            <ac:spMk id="28" creationId="{3D7F9CF1-A789-39B4-0443-3F3A32568BCA}"/>
          </ac:spMkLst>
        </pc:spChg>
        <pc:picChg chg="mod">
          <ac:chgData name="Sara Abdelazim" userId="f54bc4e8-2b07-4831-aa0f-c9b82931dcbc" providerId="ADAL" clId="{490F95E9-7568-4122-934B-73C9D95940FE}" dt="2023-06-25T15:12:10.577" v="297" actId="1076"/>
          <ac:picMkLst>
            <pc:docMk/>
            <pc:sldMk cId="158491634" sldId="286"/>
            <ac:picMk id="1025" creationId="{A3F27BB5-1C41-EA69-51F7-C75B2F28293A}"/>
          </ac:picMkLst>
        </pc:picChg>
        <pc:picChg chg="mod">
          <ac:chgData name="Sara Abdelazim" userId="f54bc4e8-2b07-4831-aa0f-c9b82931dcbc" providerId="ADAL" clId="{490F95E9-7568-4122-934B-73C9D95940FE}" dt="2023-06-25T15:12:10.577" v="297" actId="1076"/>
          <ac:picMkLst>
            <pc:docMk/>
            <pc:sldMk cId="158491634" sldId="286"/>
            <ac:picMk id="1028" creationId="{6CAAA229-3B15-208C-507B-B350C42E625F}"/>
          </ac:picMkLst>
        </pc:picChg>
      </pc:sldChg>
      <pc:sldChg chg="modSp mod">
        <pc:chgData name="Sara Abdelazim" userId="f54bc4e8-2b07-4831-aa0f-c9b82931dcbc" providerId="ADAL" clId="{490F95E9-7568-4122-934B-73C9D95940FE}" dt="2023-06-25T14:28:13.579" v="36" actId="20577"/>
        <pc:sldMkLst>
          <pc:docMk/>
          <pc:sldMk cId="4116575327" sldId="287"/>
        </pc:sldMkLst>
        <pc:spChg chg="mod">
          <ac:chgData name="Sara Abdelazim" userId="f54bc4e8-2b07-4831-aa0f-c9b82931dcbc" providerId="ADAL" clId="{490F95E9-7568-4122-934B-73C9D95940FE}" dt="2023-06-25T14:28:13.579" v="36" actId="20577"/>
          <ac:spMkLst>
            <pc:docMk/>
            <pc:sldMk cId="4116575327" sldId="287"/>
            <ac:spMk id="7" creationId="{F382E201-E37B-5F5D-CA64-7C94CE8E76AF}"/>
          </ac:spMkLst>
        </pc:spChg>
      </pc:sldChg>
      <pc:sldChg chg="modSp mod ord">
        <pc:chgData name="Sara Abdelazim" userId="f54bc4e8-2b07-4831-aa0f-c9b82931dcbc" providerId="ADAL" clId="{490F95E9-7568-4122-934B-73C9D95940FE}" dt="2023-06-25T14:57:53.840" v="183" actId="1076"/>
        <pc:sldMkLst>
          <pc:docMk/>
          <pc:sldMk cId="1976313889" sldId="290"/>
        </pc:sldMkLst>
        <pc:spChg chg="mod">
          <ac:chgData name="Sara Abdelazim" userId="f54bc4e8-2b07-4831-aa0f-c9b82931dcbc" providerId="ADAL" clId="{490F95E9-7568-4122-934B-73C9D95940FE}" dt="2023-06-25T14:57:53.840" v="183" actId="1076"/>
          <ac:spMkLst>
            <pc:docMk/>
            <pc:sldMk cId="1976313889" sldId="290"/>
            <ac:spMk id="5" creationId="{13443ABA-F1CA-3928-9CF5-61594AABC1F5}"/>
          </ac:spMkLst>
        </pc:spChg>
      </pc:sldChg>
      <pc:sldChg chg="modSp mod">
        <pc:chgData name="Sara Abdelazim" userId="f54bc4e8-2b07-4831-aa0f-c9b82931dcbc" providerId="ADAL" clId="{490F95E9-7568-4122-934B-73C9D95940FE}" dt="2023-06-25T14:30:19.271" v="61" actId="20577"/>
        <pc:sldMkLst>
          <pc:docMk/>
          <pc:sldMk cId="1938320574" sldId="294"/>
        </pc:sldMkLst>
        <pc:spChg chg="mod">
          <ac:chgData name="Sara Abdelazim" userId="f54bc4e8-2b07-4831-aa0f-c9b82931dcbc" providerId="ADAL" clId="{490F95E9-7568-4122-934B-73C9D95940FE}" dt="2023-06-25T14:30:19.271" v="61" actId="20577"/>
          <ac:spMkLst>
            <pc:docMk/>
            <pc:sldMk cId="1938320574" sldId="294"/>
            <ac:spMk id="3" creationId="{EFF42773-F62A-C1B1-8BED-8035C6AF63E0}"/>
          </ac:spMkLst>
        </pc:spChg>
      </pc:sldChg>
      <pc:sldChg chg="modSp mod">
        <pc:chgData name="Sara Abdelazim" userId="f54bc4e8-2b07-4831-aa0f-c9b82931dcbc" providerId="ADAL" clId="{490F95E9-7568-4122-934B-73C9D95940FE}" dt="2023-06-25T14:28:40.078" v="41" actId="255"/>
        <pc:sldMkLst>
          <pc:docMk/>
          <pc:sldMk cId="671801751" sldId="296"/>
        </pc:sldMkLst>
        <pc:spChg chg="mod">
          <ac:chgData name="Sara Abdelazim" userId="f54bc4e8-2b07-4831-aa0f-c9b82931dcbc" providerId="ADAL" clId="{490F95E9-7568-4122-934B-73C9D95940FE}" dt="2023-06-25T14:28:40.078" v="41" actId="255"/>
          <ac:spMkLst>
            <pc:docMk/>
            <pc:sldMk cId="671801751" sldId="296"/>
            <ac:spMk id="3" creationId="{EFF42773-F62A-C1B1-8BED-8035C6AF63E0}"/>
          </ac:spMkLst>
        </pc:spChg>
      </pc:sldChg>
      <pc:sldChg chg="modSp mod">
        <pc:chgData name="Sara Abdelazim" userId="f54bc4e8-2b07-4831-aa0f-c9b82931dcbc" providerId="ADAL" clId="{490F95E9-7568-4122-934B-73C9D95940FE}" dt="2023-06-25T14:29:57.464" v="47" actId="1076"/>
        <pc:sldMkLst>
          <pc:docMk/>
          <pc:sldMk cId="2970594906" sldId="298"/>
        </pc:sldMkLst>
        <pc:spChg chg="mod">
          <ac:chgData name="Sara Abdelazim" userId="f54bc4e8-2b07-4831-aa0f-c9b82931dcbc" providerId="ADAL" clId="{490F95E9-7568-4122-934B-73C9D95940FE}" dt="2023-06-25T14:29:55.866" v="46" actId="1076"/>
          <ac:spMkLst>
            <pc:docMk/>
            <pc:sldMk cId="2970594906" sldId="298"/>
            <ac:spMk id="5" creationId="{2110166A-8BD5-512F-8ADA-33BCFB2C8659}"/>
          </ac:spMkLst>
        </pc:spChg>
        <pc:picChg chg="mod">
          <ac:chgData name="Sara Abdelazim" userId="f54bc4e8-2b07-4831-aa0f-c9b82931dcbc" providerId="ADAL" clId="{490F95E9-7568-4122-934B-73C9D95940FE}" dt="2023-06-25T14:29:57.464" v="47" actId="1076"/>
          <ac:picMkLst>
            <pc:docMk/>
            <pc:sldMk cId="2970594906" sldId="298"/>
            <ac:picMk id="4" creationId="{3C7ED908-2E0C-1D37-7D20-260D74C78E4C}"/>
          </ac:picMkLst>
        </pc:picChg>
      </pc:sldChg>
      <pc:sldChg chg="modSp mod ord">
        <pc:chgData name="Sara Abdelazim" userId="f54bc4e8-2b07-4831-aa0f-c9b82931dcbc" providerId="ADAL" clId="{490F95E9-7568-4122-934B-73C9D95940FE}" dt="2023-06-25T14:33:57.449" v="102" actId="20577"/>
        <pc:sldMkLst>
          <pc:docMk/>
          <pc:sldMk cId="1079839705" sldId="307"/>
        </pc:sldMkLst>
        <pc:spChg chg="mod">
          <ac:chgData name="Sara Abdelazim" userId="f54bc4e8-2b07-4831-aa0f-c9b82931dcbc" providerId="ADAL" clId="{490F95E9-7568-4122-934B-73C9D95940FE}" dt="2023-06-25T14:33:57.449" v="102" actId="20577"/>
          <ac:spMkLst>
            <pc:docMk/>
            <pc:sldMk cId="1079839705" sldId="307"/>
            <ac:spMk id="3" creationId="{EFF42773-F62A-C1B1-8BED-8035C6AF63E0}"/>
          </ac:spMkLst>
        </pc:spChg>
      </pc:sldChg>
      <pc:sldChg chg="addSp delSp modSp mod">
        <pc:chgData name="Sara Abdelazim" userId="f54bc4e8-2b07-4831-aa0f-c9b82931dcbc" providerId="ADAL" clId="{490F95E9-7568-4122-934B-73C9D95940FE}" dt="2023-06-25T15:00:13.895" v="190" actId="1076"/>
        <pc:sldMkLst>
          <pc:docMk/>
          <pc:sldMk cId="48313694" sldId="310"/>
        </pc:sldMkLst>
        <pc:spChg chg="mod">
          <ac:chgData name="Sara Abdelazim" userId="f54bc4e8-2b07-4831-aa0f-c9b82931dcbc" providerId="ADAL" clId="{490F95E9-7568-4122-934B-73C9D95940FE}" dt="2023-06-25T14:55:15.361" v="179" actId="1076"/>
          <ac:spMkLst>
            <pc:docMk/>
            <pc:sldMk cId="48313694" sldId="310"/>
            <ac:spMk id="5" creationId="{78A647D4-3E71-4198-BF80-135001EFCC60}"/>
          </ac:spMkLst>
        </pc:spChg>
        <pc:spChg chg="mod">
          <ac:chgData name="Sara Abdelazim" userId="f54bc4e8-2b07-4831-aa0f-c9b82931dcbc" providerId="ADAL" clId="{490F95E9-7568-4122-934B-73C9D95940FE}" dt="2023-06-25T14:55:22.256" v="180" actId="1076"/>
          <ac:spMkLst>
            <pc:docMk/>
            <pc:sldMk cId="48313694" sldId="310"/>
            <ac:spMk id="6" creationId="{3BD97228-2343-FA20-3ADD-F3418AD26051}"/>
          </ac:spMkLst>
        </pc:spChg>
        <pc:spChg chg="mod">
          <ac:chgData name="Sara Abdelazim" userId="f54bc4e8-2b07-4831-aa0f-c9b82931dcbc" providerId="ADAL" clId="{490F95E9-7568-4122-934B-73C9D95940FE}" dt="2023-06-25T15:00:13.895" v="190" actId="1076"/>
          <ac:spMkLst>
            <pc:docMk/>
            <pc:sldMk cId="48313694" sldId="310"/>
            <ac:spMk id="7" creationId="{6E153126-79FA-FC61-A4AB-A806DA6D322F}"/>
          </ac:spMkLst>
        </pc:spChg>
        <pc:spChg chg="del">
          <ac:chgData name="Sara Abdelazim" userId="f54bc4e8-2b07-4831-aa0f-c9b82931dcbc" providerId="ADAL" clId="{490F95E9-7568-4122-934B-73C9D95940FE}" dt="2023-06-25T15:00:05.712" v="189" actId="21"/>
          <ac:spMkLst>
            <pc:docMk/>
            <pc:sldMk cId="48313694" sldId="310"/>
            <ac:spMk id="10" creationId="{6088B2A3-6FF8-2738-BC00-68229BE8C714}"/>
          </ac:spMkLst>
        </pc:spChg>
        <pc:spChg chg="del mod">
          <ac:chgData name="Sara Abdelazim" userId="f54bc4e8-2b07-4831-aa0f-c9b82931dcbc" providerId="ADAL" clId="{490F95E9-7568-4122-934B-73C9D95940FE}" dt="2023-06-25T14:55:27.418" v="182" actId="478"/>
          <ac:spMkLst>
            <pc:docMk/>
            <pc:sldMk cId="48313694" sldId="310"/>
            <ac:spMk id="11" creationId="{575496E1-80DB-C1F1-84FD-B42B569886D5}"/>
          </ac:spMkLst>
        </pc:spChg>
        <pc:spChg chg="del mod">
          <ac:chgData name="Sara Abdelazim" userId="f54bc4e8-2b07-4831-aa0f-c9b82931dcbc" providerId="ADAL" clId="{490F95E9-7568-4122-934B-73C9D95940FE}" dt="2023-06-25T15:00:05.712" v="189" actId="21"/>
          <ac:spMkLst>
            <pc:docMk/>
            <pc:sldMk cId="48313694" sldId="310"/>
            <ac:spMk id="12" creationId="{FFF79A6E-1FE0-2816-DE7B-9FD3E66426D7}"/>
          </ac:spMkLst>
        </pc:spChg>
        <pc:picChg chg="add mod">
          <ac:chgData name="Sara Abdelazim" userId="f54bc4e8-2b07-4831-aa0f-c9b82931dcbc" providerId="ADAL" clId="{490F95E9-7568-4122-934B-73C9D95940FE}" dt="2023-06-25T14:59:55.097" v="187" actId="1076"/>
          <ac:picMkLst>
            <pc:docMk/>
            <pc:sldMk cId="48313694" sldId="310"/>
            <ac:picMk id="13" creationId="{F4CDA89D-48D1-9358-24E7-659133F34773}"/>
          </ac:picMkLst>
        </pc:picChg>
        <pc:picChg chg="mod">
          <ac:chgData name="Sara Abdelazim" userId="f54bc4e8-2b07-4831-aa0f-c9b82931dcbc" providerId="ADAL" clId="{490F95E9-7568-4122-934B-73C9D95940FE}" dt="2023-06-25T15:00:13.895" v="190" actId="1076"/>
          <ac:picMkLst>
            <pc:docMk/>
            <pc:sldMk cId="48313694" sldId="310"/>
            <ac:picMk id="3075" creationId="{D6D8808D-FEF1-CBD6-AD2D-E789EB1EF4D0}"/>
          </ac:picMkLst>
        </pc:picChg>
        <pc:picChg chg="del mod">
          <ac:chgData name="Sara Abdelazim" userId="f54bc4e8-2b07-4831-aa0f-c9b82931dcbc" providerId="ADAL" clId="{490F95E9-7568-4122-934B-73C9D95940FE}" dt="2023-06-25T15:00:05.712" v="189" actId="21"/>
          <ac:picMkLst>
            <pc:docMk/>
            <pc:sldMk cId="48313694" sldId="310"/>
            <ac:picMk id="3080" creationId="{B7B4091A-C3D1-5089-569C-06EEE0B4951E}"/>
          </ac:picMkLst>
        </pc:picChg>
        <pc:picChg chg="del mod">
          <ac:chgData name="Sara Abdelazim" userId="f54bc4e8-2b07-4831-aa0f-c9b82931dcbc" providerId="ADAL" clId="{490F95E9-7568-4122-934B-73C9D95940FE}" dt="2023-06-25T15:00:05.712" v="189" actId="21"/>
          <ac:picMkLst>
            <pc:docMk/>
            <pc:sldMk cId="48313694" sldId="310"/>
            <ac:picMk id="3083" creationId="{6F8AE030-7163-AA4D-2A0E-908450E0F00D}"/>
          </ac:picMkLst>
        </pc:picChg>
      </pc:sldChg>
      <pc:sldChg chg="addSp delSp modSp mod">
        <pc:chgData name="Sara Abdelazim" userId="f54bc4e8-2b07-4831-aa0f-c9b82931dcbc" providerId="ADAL" clId="{490F95E9-7568-4122-934B-73C9D95940FE}" dt="2023-06-25T15:03:59.858" v="265" actId="20577"/>
        <pc:sldMkLst>
          <pc:docMk/>
          <pc:sldMk cId="349909930" sldId="311"/>
        </pc:sldMkLst>
        <pc:spChg chg="del mod">
          <ac:chgData name="Sara Abdelazim" userId="f54bc4e8-2b07-4831-aa0f-c9b82931dcbc" providerId="ADAL" clId="{490F95E9-7568-4122-934B-73C9D95940FE}" dt="2023-06-25T15:03:54.448" v="256" actId="478"/>
          <ac:spMkLst>
            <pc:docMk/>
            <pc:sldMk cId="349909930" sldId="311"/>
            <ac:spMk id="5" creationId="{78A647D4-3E71-4198-BF80-135001EFCC60}"/>
          </ac:spMkLst>
        </pc:spChg>
        <pc:spChg chg="mod">
          <ac:chgData name="Sara Abdelazim" userId="f54bc4e8-2b07-4831-aa0f-c9b82931dcbc" providerId="ADAL" clId="{490F95E9-7568-4122-934B-73C9D95940FE}" dt="2023-06-25T15:03:38.998" v="254" actId="1076"/>
          <ac:spMkLst>
            <pc:docMk/>
            <pc:sldMk cId="349909930" sldId="311"/>
            <ac:spMk id="6" creationId="{3BD97228-2343-FA20-3ADD-F3418AD26051}"/>
          </ac:spMkLst>
        </pc:spChg>
        <pc:spChg chg="del">
          <ac:chgData name="Sara Abdelazim" userId="f54bc4e8-2b07-4831-aa0f-c9b82931dcbc" providerId="ADAL" clId="{490F95E9-7568-4122-934B-73C9D95940FE}" dt="2023-06-25T15:02:19.193" v="230" actId="478"/>
          <ac:spMkLst>
            <pc:docMk/>
            <pc:sldMk cId="349909930" sldId="311"/>
            <ac:spMk id="7" creationId="{6E153126-79FA-FC61-A4AB-A806DA6D322F}"/>
          </ac:spMkLst>
        </pc:spChg>
        <pc:spChg chg="add del mod">
          <ac:chgData name="Sara Abdelazim" userId="f54bc4e8-2b07-4831-aa0f-c9b82931dcbc" providerId="ADAL" clId="{490F95E9-7568-4122-934B-73C9D95940FE}" dt="2023-06-25T15:02:44.645" v="238"/>
          <ac:spMkLst>
            <pc:docMk/>
            <pc:sldMk cId="349909930" sldId="311"/>
            <ac:spMk id="9" creationId="{A713CFB8-2E1B-B880-1A54-96D04F882670}"/>
          </ac:spMkLst>
        </pc:spChg>
        <pc:spChg chg="mod">
          <ac:chgData name="Sara Abdelazim" userId="f54bc4e8-2b07-4831-aa0f-c9b82931dcbc" providerId="ADAL" clId="{490F95E9-7568-4122-934B-73C9D95940FE}" dt="2023-06-25T15:03:00.665" v="243" actId="1076"/>
          <ac:spMkLst>
            <pc:docMk/>
            <pc:sldMk cId="349909930" sldId="311"/>
            <ac:spMk id="10" creationId="{6088B2A3-6FF8-2738-BC00-68229BE8C714}"/>
          </ac:spMkLst>
        </pc:spChg>
        <pc:spChg chg="del">
          <ac:chgData name="Sara Abdelazim" userId="f54bc4e8-2b07-4831-aa0f-c9b82931dcbc" providerId="ADAL" clId="{490F95E9-7568-4122-934B-73C9D95940FE}" dt="2023-06-25T15:03:05.390" v="245" actId="478"/>
          <ac:spMkLst>
            <pc:docMk/>
            <pc:sldMk cId="349909930" sldId="311"/>
            <ac:spMk id="11" creationId="{575496E1-80DB-C1F1-84FD-B42B569886D5}"/>
          </ac:spMkLst>
        </pc:spChg>
        <pc:spChg chg="del">
          <ac:chgData name="Sara Abdelazim" userId="f54bc4e8-2b07-4831-aa0f-c9b82931dcbc" providerId="ADAL" clId="{490F95E9-7568-4122-934B-73C9D95940FE}" dt="2023-06-25T15:02:16.718" v="229" actId="478"/>
          <ac:spMkLst>
            <pc:docMk/>
            <pc:sldMk cId="349909930" sldId="311"/>
            <ac:spMk id="12" creationId="{FFF79A6E-1FE0-2816-DE7B-9FD3E66426D7}"/>
          </ac:spMkLst>
        </pc:spChg>
        <pc:spChg chg="add mod">
          <ac:chgData name="Sara Abdelazim" userId="f54bc4e8-2b07-4831-aa0f-c9b82931dcbc" providerId="ADAL" clId="{490F95E9-7568-4122-934B-73C9D95940FE}" dt="2023-06-25T15:02:27.011" v="232" actId="1076"/>
          <ac:spMkLst>
            <pc:docMk/>
            <pc:sldMk cId="349909930" sldId="311"/>
            <ac:spMk id="13" creationId="{A8201C34-4F40-9B3E-155F-C09D438826AE}"/>
          </ac:spMkLst>
        </pc:spChg>
        <pc:spChg chg="add mod">
          <ac:chgData name="Sara Abdelazim" userId="f54bc4e8-2b07-4831-aa0f-c9b82931dcbc" providerId="ADAL" clId="{490F95E9-7568-4122-934B-73C9D95940FE}" dt="2023-06-25T15:03:15.219" v="248" actId="255"/>
          <ac:spMkLst>
            <pc:docMk/>
            <pc:sldMk cId="349909930" sldId="311"/>
            <ac:spMk id="15" creationId="{A1A9F328-1998-06EE-A136-488535AE2D0E}"/>
          </ac:spMkLst>
        </pc:spChg>
        <pc:spChg chg="add del mod">
          <ac:chgData name="Sara Abdelazim" userId="f54bc4e8-2b07-4831-aa0f-c9b82931dcbc" providerId="ADAL" clId="{490F95E9-7568-4122-934B-73C9D95940FE}" dt="2023-06-25T15:03:55.603" v="257" actId="478"/>
          <ac:spMkLst>
            <pc:docMk/>
            <pc:sldMk cId="349909930" sldId="311"/>
            <ac:spMk id="17" creationId="{EFCAD1F9-3CDE-E7E0-B336-EF51BC7BF803}"/>
          </ac:spMkLst>
        </pc:spChg>
        <pc:spChg chg="add mod">
          <ac:chgData name="Sara Abdelazim" userId="f54bc4e8-2b07-4831-aa0f-c9b82931dcbc" providerId="ADAL" clId="{490F95E9-7568-4122-934B-73C9D95940FE}" dt="2023-06-25T15:03:59.858" v="265" actId="20577"/>
          <ac:spMkLst>
            <pc:docMk/>
            <pc:sldMk cId="349909930" sldId="311"/>
            <ac:spMk id="18" creationId="{36F0E2D3-B8AC-6438-C2E0-9D33572E7385}"/>
          </ac:spMkLst>
        </pc:spChg>
        <pc:picChg chg="del">
          <ac:chgData name="Sara Abdelazim" userId="f54bc4e8-2b07-4831-aa0f-c9b82931dcbc" providerId="ADAL" clId="{490F95E9-7568-4122-934B-73C9D95940FE}" dt="2023-06-25T15:02:44.644" v="236" actId="478"/>
          <ac:picMkLst>
            <pc:docMk/>
            <pc:sldMk cId="349909930" sldId="311"/>
            <ac:picMk id="2" creationId="{2652F75A-5205-8F8B-7A8F-BA49D7C9558C}"/>
          </ac:picMkLst>
        </pc:picChg>
        <pc:picChg chg="del">
          <ac:chgData name="Sara Abdelazim" userId="f54bc4e8-2b07-4831-aa0f-c9b82931dcbc" providerId="ADAL" clId="{490F95E9-7568-4122-934B-73C9D95940FE}" dt="2023-06-25T15:02:55.987" v="242" actId="478"/>
          <ac:picMkLst>
            <pc:docMk/>
            <pc:sldMk cId="349909930" sldId="311"/>
            <ac:picMk id="3" creationId="{F3811768-610F-DA4A-EDFA-EE23E022CE84}"/>
          </ac:picMkLst>
        </pc:picChg>
        <pc:picChg chg="del">
          <ac:chgData name="Sara Abdelazim" userId="f54bc4e8-2b07-4831-aa0f-c9b82931dcbc" providerId="ADAL" clId="{490F95E9-7568-4122-934B-73C9D95940FE}" dt="2023-06-25T15:02:16.718" v="229" actId="478"/>
          <ac:picMkLst>
            <pc:docMk/>
            <pc:sldMk cId="349909930" sldId="311"/>
            <ac:picMk id="4" creationId="{92B73BA9-81DF-4C7F-1888-B700AA8D6611}"/>
          </ac:picMkLst>
        </pc:picChg>
        <pc:picChg chg="del">
          <ac:chgData name="Sara Abdelazim" userId="f54bc4e8-2b07-4831-aa0f-c9b82931dcbc" providerId="ADAL" clId="{490F95E9-7568-4122-934B-73C9D95940FE}" dt="2023-06-25T15:02:16.718" v="229" actId="478"/>
          <ac:picMkLst>
            <pc:docMk/>
            <pc:sldMk cId="349909930" sldId="311"/>
            <ac:picMk id="8" creationId="{75133CF8-C889-0B4B-86C0-E666EB988A9A}"/>
          </ac:picMkLst>
        </pc:picChg>
        <pc:picChg chg="add mod">
          <ac:chgData name="Sara Abdelazim" userId="f54bc4e8-2b07-4831-aa0f-c9b82931dcbc" providerId="ADAL" clId="{490F95E9-7568-4122-934B-73C9D95940FE}" dt="2023-06-25T15:02:53.542" v="241" actId="14100"/>
          <ac:picMkLst>
            <pc:docMk/>
            <pc:sldMk cId="349909930" sldId="311"/>
            <ac:picMk id="4097" creationId="{049196E9-8073-D788-4CB5-82238CA620F1}"/>
          </ac:picMkLst>
        </pc:picChg>
        <pc:picChg chg="add mod">
          <ac:chgData name="Sara Abdelazim" userId="f54bc4e8-2b07-4831-aa0f-c9b82931dcbc" providerId="ADAL" clId="{490F95E9-7568-4122-934B-73C9D95940FE}" dt="2023-06-25T15:02:48.094" v="239" actId="14100"/>
          <ac:picMkLst>
            <pc:docMk/>
            <pc:sldMk cId="349909930" sldId="311"/>
            <ac:picMk id="4098" creationId="{1A40DCF1-41A0-0949-6A61-C822B2F3F4A7}"/>
          </ac:picMkLst>
        </pc:picChg>
      </pc:sldChg>
      <pc:sldChg chg="modSp new del mod">
        <pc:chgData name="Sara Abdelazim" userId="f54bc4e8-2b07-4831-aa0f-c9b82931dcbc" providerId="ADAL" clId="{490F95E9-7568-4122-934B-73C9D95940FE}" dt="2023-06-25T14:27:33.582" v="28" actId="47"/>
        <pc:sldMkLst>
          <pc:docMk/>
          <pc:sldMk cId="3541210003" sldId="312"/>
        </pc:sldMkLst>
        <pc:spChg chg="mod">
          <ac:chgData name="Sara Abdelazim" userId="f54bc4e8-2b07-4831-aa0f-c9b82931dcbc" providerId="ADAL" clId="{490F95E9-7568-4122-934B-73C9D95940FE}" dt="2023-06-25T14:27:28.979" v="27" actId="20577"/>
          <ac:spMkLst>
            <pc:docMk/>
            <pc:sldMk cId="3541210003" sldId="312"/>
            <ac:spMk id="3" creationId="{CFE92F99-170B-47E3-C7E3-A61B89296C0F}"/>
          </ac:spMkLst>
        </pc:spChg>
        <pc:spChg chg="mod">
          <ac:chgData name="Sara Abdelazim" userId="f54bc4e8-2b07-4831-aa0f-c9b82931dcbc" providerId="ADAL" clId="{490F95E9-7568-4122-934B-73C9D95940FE}" dt="2023-06-25T14:26:58.022" v="25" actId="20577"/>
          <ac:spMkLst>
            <pc:docMk/>
            <pc:sldMk cId="3541210003" sldId="312"/>
            <ac:spMk id="4" creationId="{E3650DA1-A0BC-C2CB-759F-D36A88F2D9AE}"/>
          </ac:spMkLst>
        </pc:spChg>
      </pc:sldChg>
      <pc:sldChg chg="addSp delSp modSp new mod modClrScheme chgLayout">
        <pc:chgData name="Sara Abdelazim" userId="f54bc4e8-2b07-4831-aa0f-c9b82931dcbc" providerId="ADAL" clId="{490F95E9-7568-4122-934B-73C9D95940FE}" dt="2023-06-25T14:32:39.117" v="97" actId="1076"/>
        <pc:sldMkLst>
          <pc:docMk/>
          <pc:sldMk cId="4158124695" sldId="312"/>
        </pc:sldMkLst>
        <pc:spChg chg="del mod ord">
          <ac:chgData name="Sara Abdelazim" userId="f54bc4e8-2b07-4831-aa0f-c9b82931dcbc" providerId="ADAL" clId="{490F95E9-7568-4122-934B-73C9D95940FE}" dt="2023-06-25T14:32:00.857" v="63" actId="700"/>
          <ac:spMkLst>
            <pc:docMk/>
            <pc:sldMk cId="4158124695" sldId="312"/>
            <ac:spMk id="2" creationId="{2D0F3CCB-911A-AB15-CD82-9A217AA663F7}"/>
          </ac:spMkLst>
        </pc:spChg>
        <pc:spChg chg="add mod ord">
          <ac:chgData name="Sara Abdelazim" userId="f54bc4e8-2b07-4831-aa0f-c9b82931dcbc" providerId="ADAL" clId="{490F95E9-7568-4122-934B-73C9D95940FE}" dt="2023-06-25T14:32:39.117" v="97" actId="1076"/>
          <ac:spMkLst>
            <pc:docMk/>
            <pc:sldMk cId="4158124695" sldId="312"/>
            <ac:spMk id="3" creationId="{B0E2631A-D06A-607E-11B6-D78E1F8335AE}"/>
          </ac:spMkLst>
        </pc:spChg>
        <pc:spChg chg="add del mod ord">
          <ac:chgData name="Sara Abdelazim" userId="f54bc4e8-2b07-4831-aa0f-c9b82931dcbc" providerId="ADAL" clId="{490F95E9-7568-4122-934B-73C9D95940FE}" dt="2023-06-25T14:32:19.078" v="90" actId="478"/>
          <ac:spMkLst>
            <pc:docMk/>
            <pc:sldMk cId="4158124695" sldId="312"/>
            <ac:spMk id="4" creationId="{0964BBF6-6646-55F0-B4DC-F0FAC800B279}"/>
          </ac:spMkLst>
        </pc:spChg>
      </pc:sldChg>
      <pc:sldChg chg="modSp add mod">
        <pc:chgData name="Sara Abdelazim" userId="f54bc4e8-2b07-4831-aa0f-c9b82931dcbc" providerId="ADAL" clId="{490F95E9-7568-4122-934B-73C9D95940FE}" dt="2023-06-25T14:33:45.106" v="101" actId="20577"/>
        <pc:sldMkLst>
          <pc:docMk/>
          <pc:sldMk cId="2867359434" sldId="313"/>
        </pc:sldMkLst>
        <pc:spChg chg="mod">
          <ac:chgData name="Sara Abdelazim" userId="f54bc4e8-2b07-4831-aa0f-c9b82931dcbc" providerId="ADAL" clId="{490F95E9-7568-4122-934B-73C9D95940FE}" dt="2023-06-25T14:33:45.106" v="101" actId="20577"/>
          <ac:spMkLst>
            <pc:docMk/>
            <pc:sldMk cId="2867359434" sldId="313"/>
            <ac:spMk id="3" creationId="{EFF42773-F62A-C1B1-8BED-8035C6AF63E0}"/>
          </ac:spMkLst>
        </pc:spChg>
      </pc:sldChg>
      <pc:sldChg chg="modSp add mod">
        <pc:chgData name="Sara Abdelazim" userId="f54bc4e8-2b07-4831-aa0f-c9b82931dcbc" providerId="ADAL" clId="{490F95E9-7568-4122-934B-73C9D95940FE}" dt="2023-06-25T14:38:36.078" v="148" actId="20577"/>
        <pc:sldMkLst>
          <pc:docMk/>
          <pc:sldMk cId="363850636" sldId="314"/>
        </pc:sldMkLst>
        <pc:spChg chg="mod">
          <ac:chgData name="Sara Abdelazim" userId="f54bc4e8-2b07-4831-aa0f-c9b82931dcbc" providerId="ADAL" clId="{490F95E9-7568-4122-934B-73C9D95940FE}" dt="2023-06-25T14:38:36.078" v="148" actId="20577"/>
          <ac:spMkLst>
            <pc:docMk/>
            <pc:sldMk cId="363850636" sldId="314"/>
            <ac:spMk id="3" creationId="{B0E2631A-D06A-607E-11B6-D78E1F8335AE}"/>
          </ac:spMkLst>
        </pc:spChg>
      </pc:sldChg>
      <pc:sldChg chg="addSp delSp modSp add mod">
        <pc:chgData name="Sara Abdelazim" userId="f54bc4e8-2b07-4831-aa0f-c9b82931dcbc" providerId="ADAL" clId="{490F95E9-7568-4122-934B-73C9D95940FE}" dt="2023-06-25T15:02:00.869" v="228" actId="20577"/>
        <pc:sldMkLst>
          <pc:docMk/>
          <pc:sldMk cId="1157027306" sldId="315"/>
        </pc:sldMkLst>
        <pc:spChg chg="del mod">
          <ac:chgData name="Sara Abdelazim" userId="f54bc4e8-2b07-4831-aa0f-c9b82931dcbc" providerId="ADAL" clId="{490F95E9-7568-4122-934B-73C9D95940FE}" dt="2023-06-25T15:01:55.631" v="219" actId="478"/>
          <ac:spMkLst>
            <pc:docMk/>
            <pc:sldMk cId="1157027306" sldId="315"/>
            <ac:spMk id="5" creationId="{78A647D4-3E71-4198-BF80-135001EFCC60}"/>
          </ac:spMkLst>
        </pc:spChg>
        <pc:spChg chg="add del mod">
          <ac:chgData name="Sara Abdelazim" userId="f54bc4e8-2b07-4831-aa0f-c9b82931dcbc" providerId="ADAL" clId="{490F95E9-7568-4122-934B-73C9D95940FE}" dt="2023-06-25T15:01:56.794" v="220" actId="478"/>
          <ac:spMkLst>
            <pc:docMk/>
            <pc:sldMk cId="1157027306" sldId="315"/>
            <ac:spMk id="13" creationId="{BE6907BC-8E5D-C89B-133B-5EB2696B16AF}"/>
          </ac:spMkLst>
        </pc:spChg>
        <pc:spChg chg="add mod">
          <ac:chgData name="Sara Abdelazim" userId="f54bc4e8-2b07-4831-aa0f-c9b82931dcbc" providerId="ADAL" clId="{490F95E9-7568-4122-934B-73C9D95940FE}" dt="2023-06-25T15:02:00.869" v="228" actId="20577"/>
          <ac:spMkLst>
            <pc:docMk/>
            <pc:sldMk cId="1157027306" sldId="315"/>
            <ac:spMk id="14" creationId="{7CC45EF5-A353-9A12-3140-B80AE0A0D257}"/>
          </ac:spMkLst>
        </pc:spChg>
      </pc:sldChg>
      <pc:sldChg chg="addSp modSp new mod">
        <pc:chgData name="Sara Abdelazim" userId="f54bc4e8-2b07-4831-aa0f-c9b82931dcbc" providerId="ADAL" clId="{490F95E9-7568-4122-934B-73C9D95940FE}" dt="2023-06-25T15:01:41.395" v="218" actId="1036"/>
        <pc:sldMkLst>
          <pc:docMk/>
          <pc:sldMk cId="2566489255" sldId="316"/>
        </pc:sldMkLst>
        <pc:spChg chg="mod">
          <ac:chgData name="Sara Abdelazim" userId="f54bc4e8-2b07-4831-aa0f-c9b82931dcbc" providerId="ADAL" clId="{490F95E9-7568-4122-934B-73C9D95940FE}" dt="2023-06-25T15:01:13.896" v="199"/>
          <ac:spMkLst>
            <pc:docMk/>
            <pc:sldMk cId="2566489255" sldId="316"/>
            <ac:spMk id="2" creationId="{54F34A9F-E844-B4B1-D157-907690EE1188}"/>
          </ac:spMkLst>
        </pc:spChg>
        <pc:spChg chg="add mod">
          <ac:chgData name="Sara Abdelazim" userId="f54bc4e8-2b07-4831-aa0f-c9b82931dcbc" providerId="ADAL" clId="{490F95E9-7568-4122-934B-73C9D95940FE}" dt="2023-06-25T15:01:02.298" v="194" actId="1076"/>
          <ac:spMkLst>
            <pc:docMk/>
            <pc:sldMk cId="2566489255" sldId="316"/>
            <ac:spMk id="3" creationId="{41BEC3D3-6AE7-61F3-0F87-66B4849ED81B}"/>
          </ac:spMkLst>
        </pc:spChg>
        <pc:spChg chg="add mod">
          <ac:chgData name="Sara Abdelazim" userId="f54bc4e8-2b07-4831-aa0f-c9b82931dcbc" providerId="ADAL" clId="{490F95E9-7568-4122-934B-73C9D95940FE}" dt="2023-06-25T15:01:02.298" v="194" actId="1076"/>
          <ac:spMkLst>
            <pc:docMk/>
            <pc:sldMk cId="2566489255" sldId="316"/>
            <ac:spMk id="5" creationId="{ADC9FC2D-B660-AE73-048D-42CDFABA0CE7}"/>
          </ac:spMkLst>
        </pc:spChg>
        <pc:picChg chg="add mod">
          <ac:chgData name="Sara Abdelazim" userId="f54bc4e8-2b07-4831-aa0f-c9b82931dcbc" providerId="ADAL" clId="{490F95E9-7568-4122-934B-73C9D95940FE}" dt="2023-06-25T15:01:41.395" v="218" actId="1036"/>
          <ac:picMkLst>
            <pc:docMk/>
            <pc:sldMk cId="2566489255" sldId="316"/>
            <ac:picMk id="4" creationId="{69FF129E-A8D9-FEF1-1E51-0B486B2875FA}"/>
          </ac:picMkLst>
        </pc:picChg>
        <pc:picChg chg="add mod">
          <ac:chgData name="Sara Abdelazim" userId="f54bc4e8-2b07-4831-aa0f-c9b82931dcbc" providerId="ADAL" clId="{490F95E9-7568-4122-934B-73C9D95940FE}" dt="2023-06-25T15:01:02.298" v="194" actId="1076"/>
          <ac:picMkLst>
            <pc:docMk/>
            <pc:sldMk cId="2566489255" sldId="316"/>
            <ac:picMk id="6" creationId="{820BE8A1-2C3A-FDDF-9858-3B130DF64ABA}"/>
          </ac:picMkLst>
        </pc:picChg>
      </pc:sldChg>
      <pc:sldMasterChg chg="delSldLayout">
        <pc:chgData name="Sara Abdelazim" userId="f54bc4e8-2b07-4831-aa0f-c9b82931dcbc" providerId="ADAL" clId="{490F95E9-7568-4122-934B-73C9D95940FE}" dt="2023-06-25T14:24:07.820" v="0" actId="47"/>
        <pc:sldMasterMkLst>
          <pc:docMk/>
          <pc:sldMasterMk cId="0" sldId="2147483670"/>
        </pc:sldMasterMkLst>
        <pc:sldLayoutChg chg="del">
          <pc:chgData name="Sara Abdelazim" userId="f54bc4e8-2b07-4831-aa0f-c9b82931dcbc" providerId="ADAL" clId="{490F95E9-7568-4122-934B-73C9D95940FE}" dt="2023-06-25T14:24:07.820" v="0" actId="47"/>
          <pc:sldLayoutMkLst>
            <pc:docMk/>
            <pc:sldMasterMk cId="0" sldId="2147483670"/>
            <pc:sldLayoutMk cId="0" sldId="2147483649"/>
          </pc:sldLayoutMkLst>
        </pc:sldLayoutChg>
        <pc:sldLayoutChg chg="del">
          <pc:chgData name="Sara Abdelazim" userId="f54bc4e8-2b07-4831-aa0f-c9b82931dcbc" providerId="ADAL" clId="{490F95E9-7568-4122-934B-73C9D95940FE}" dt="2023-06-25T14:24:07.820" v="0" actId="47"/>
          <pc:sldLayoutMkLst>
            <pc:docMk/>
            <pc:sldMasterMk cId="0" sldId="2147483670"/>
            <pc:sldLayoutMk cId="0" sldId="2147483659"/>
          </pc:sldLayoutMkLst>
        </pc:sldLayoutChg>
        <pc:sldLayoutChg chg="del">
          <pc:chgData name="Sara Abdelazim" userId="f54bc4e8-2b07-4831-aa0f-c9b82931dcbc" providerId="ADAL" clId="{490F95E9-7568-4122-934B-73C9D95940FE}" dt="2023-06-25T14:24:07.820" v="0" actId="47"/>
          <pc:sldLayoutMkLst>
            <pc:docMk/>
            <pc:sldMasterMk cId="0" sldId="2147483670"/>
            <pc:sldLayoutMk cId="0" sldId="2147483661"/>
          </pc:sldLayoutMkLst>
        </pc:sldLayoutChg>
        <pc:sldLayoutChg chg="del">
          <pc:chgData name="Sara Abdelazim" userId="f54bc4e8-2b07-4831-aa0f-c9b82931dcbc" providerId="ADAL" clId="{490F95E9-7568-4122-934B-73C9D95940FE}" dt="2023-06-25T14:24:07.820" v="0" actId="47"/>
          <pc:sldLayoutMkLst>
            <pc:docMk/>
            <pc:sldMasterMk cId="0" sldId="2147483670"/>
            <pc:sldLayoutMk cId="0" sldId="2147483662"/>
          </pc:sldLayoutMkLst>
        </pc:sldLayoutChg>
        <pc:sldLayoutChg chg="del">
          <pc:chgData name="Sara Abdelazim" userId="f54bc4e8-2b07-4831-aa0f-c9b82931dcbc" providerId="ADAL" clId="{490F95E9-7568-4122-934B-73C9D95940FE}" dt="2023-06-25T14:24:07.820" v="0" actId="47"/>
          <pc:sldLayoutMkLst>
            <pc:docMk/>
            <pc:sldMasterMk cId="0" sldId="2147483670"/>
            <pc:sldLayoutMk cId="0" sldId="2147483663"/>
          </pc:sldLayoutMkLst>
        </pc:sldLayoutChg>
        <pc:sldLayoutChg chg="del">
          <pc:chgData name="Sara Abdelazim" userId="f54bc4e8-2b07-4831-aa0f-c9b82931dcbc" providerId="ADAL" clId="{490F95E9-7568-4122-934B-73C9D95940FE}" dt="2023-06-25T14:24:07.820" v="0" actId="47"/>
          <pc:sldLayoutMkLst>
            <pc:docMk/>
            <pc:sldMasterMk cId="0" sldId="2147483670"/>
            <pc:sldLayoutMk cId="0" sldId="2147483665"/>
          </pc:sldLayoutMkLst>
        </pc:sldLayoutChg>
        <pc:sldLayoutChg chg="del">
          <pc:chgData name="Sara Abdelazim" userId="f54bc4e8-2b07-4831-aa0f-c9b82931dcbc" providerId="ADAL" clId="{490F95E9-7568-4122-934B-73C9D95940FE}" dt="2023-06-25T14:24:07.820" v="0" actId="47"/>
          <pc:sldLayoutMkLst>
            <pc:docMk/>
            <pc:sldMasterMk cId="0" sldId="2147483670"/>
            <pc:sldLayoutMk cId="0" sldId="2147483666"/>
          </pc:sldLayoutMkLst>
        </pc:sldLayoutChg>
        <pc:sldLayoutChg chg="del">
          <pc:chgData name="Sara Abdelazim" userId="f54bc4e8-2b07-4831-aa0f-c9b82931dcbc" providerId="ADAL" clId="{490F95E9-7568-4122-934B-73C9D95940FE}" dt="2023-06-25T14:24:07.820" v="0" actId="47"/>
          <pc:sldLayoutMkLst>
            <pc:docMk/>
            <pc:sldMasterMk cId="0" sldId="2147483670"/>
            <pc:sldLayoutMk cId="0" sldId="2147483667"/>
          </pc:sldLayoutMkLst>
        </pc:sldLayoutChg>
        <pc:sldLayoutChg chg="del">
          <pc:chgData name="Sara Abdelazim" userId="f54bc4e8-2b07-4831-aa0f-c9b82931dcbc" providerId="ADAL" clId="{490F95E9-7568-4122-934B-73C9D95940FE}" dt="2023-06-25T14:24:07.820" v="0" actId="47"/>
          <pc:sldLayoutMkLst>
            <pc:docMk/>
            <pc:sldMasterMk cId="0" sldId="2147483670"/>
            <pc:sldLayoutMk cId="0" sldId="214748366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50601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0796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73618e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73618e6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7219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199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326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415600" y="2193580"/>
            <a:ext cx="11360700" cy="1230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37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10104194">
            <a:off x="2872261" y="4611090"/>
            <a:ext cx="9559819" cy="1824088"/>
          </a:xfrm>
          <a:custGeom>
            <a:avLst/>
            <a:gdLst/>
            <a:ahLst/>
            <a:cxnLst/>
            <a:rect l="l" t="t" r="r" b="b"/>
            <a:pathLst>
              <a:path w="12201525" h="2166807" extrusionOk="0">
                <a:moveTo>
                  <a:pt x="0" y="1942490"/>
                </a:moveTo>
                <a:cubicBezTo>
                  <a:pt x="310356" y="2088540"/>
                  <a:pt x="620713" y="2234590"/>
                  <a:pt x="1019175" y="2132990"/>
                </a:cubicBezTo>
                <a:cubicBezTo>
                  <a:pt x="1417637" y="2031390"/>
                  <a:pt x="1930400" y="1504340"/>
                  <a:pt x="2390775" y="1332890"/>
                </a:cubicBezTo>
                <a:cubicBezTo>
                  <a:pt x="2851150" y="1161440"/>
                  <a:pt x="3244850" y="1342415"/>
                  <a:pt x="3657600" y="1590065"/>
                </a:cubicBezTo>
                <a:cubicBezTo>
                  <a:pt x="4070350" y="1837715"/>
                  <a:pt x="4670425" y="2134577"/>
                  <a:pt x="5181600" y="1913915"/>
                </a:cubicBezTo>
                <a:cubicBezTo>
                  <a:pt x="5692775" y="1693253"/>
                  <a:pt x="6210300" y="566128"/>
                  <a:pt x="6724650" y="266090"/>
                </a:cubicBezTo>
                <a:cubicBezTo>
                  <a:pt x="7239000" y="-33948"/>
                  <a:pt x="7681913" y="-73635"/>
                  <a:pt x="8267700" y="113690"/>
                </a:cubicBezTo>
                <a:cubicBezTo>
                  <a:pt x="8853488" y="301015"/>
                  <a:pt x="9337675" y="983640"/>
                  <a:pt x="10239375" y="1390040"/>
                </a:cubicBezTo>
                <a:cubicBezTo>
                  <a:pt x="11141075" y="1796440"/>
                  <a:pt x="11547475" y="1021740"/>
                  <a:pt x="12201525" y="83759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 rot="-1065891">
            <a:off x="-320030" y="377319"/>
            <a:ext cx="6598420" cy="1541805"/>
          </a:xfrm>
          <a:custGeom>
            <a:avLst/>
            <a:gdLst/>
            <a:ahLst/>
            <a:cxnLst/>
            <a:rect l="l" t="t" r="r" b="b"/>
            <a:pathLst>
              <a:path w="12201525" h="2166807" extrusionOk="0">
                <a:moveTo>
                  <a:pt x="0" y="1942490"/>
                </a:moveTo>
                <a:cubicBezTo>
                  <a:pt x="310356" y="2088540"/>
                  <a:pt x="620713" y="2234590"/>
                  <a:pt x="1019175" y="2132990"/>
                </a:cubicBezTo>
                <a:cubicBezTo>
                  <a:pt x="1417637" y="2031390"/>
                  <a:pt x="1930400" y="1504340"/>
                  <a:pt x="2390775" y="1332890"/>
                </a:cubicBezTo>
                <a:cubicBezTo>
                  <a:pt x="2851150" y="1161440"/>
                  <a:pt x="3244850" y="1342415"/>
                  <a:pt x="3657600" y="1590065"/>
                </a:cubicBezTo>
                <a:cubicBezTo>
                  <a:pt x="4070350" y="1837715"/>
                  <a:pt x="4670425" y="2134577"/>
                  <a:pt x="5181600" y="1913915"/>
                </a:cubicBezTo>
                <a:cubicBezTo>
                  <a:pt x="5692775" y="1693253"/>
                  <a:pt x="6210300" y="566128"/>
                  <a:pt x="6724650" y="266090"/>
                </a:cubicBezTo>
                <a:cubicBezTo>
                  <a:pt x="7239000" y="-33948"/>
                  <a:pt x="7681913" y="-73635"/>
                  <a:pt x="8267700" y="113690"/>
                </a:cubicBezTo>
                <a:cubicBezTo>
                  <a:pt x="8853488" y="301015"/>
                  <a:pt x="9337675" y="983640"/>
                  <a:pt x="10239375" y="1390040"/>
                </a:cubicBezTo>
                <a:cubicBezTo>
                  <a:pt x="11141075" y="1796440"/>
                  <a:pt x="11547475" y="1021740"/>
                  <a:pt x="12201525" y="83759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 rot="-5400000" flipH="1">
            <a:off x="9204864" y="1401047"/>
            <a:ext cx="4099474" cy="1874800"/>
          </a:xfrm>
          <a:custGeom>
            <a:avLst/>
            <a:gdLst/>
            <a:ahLst/>
            <a:cxnLst/>
            <a:rect l="l" t="t" r="r" b="b"/>
            <a:pathLst>
              <a:path w="4725619" h="18748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4438497" y="1823787"/>
                  <a:pt x="4725619" y="1874800"/>
                </a:cubicBezTo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 rot="-5400000" flipH="1">
            <a:off x="9418570" y="1241531"/>
            <a:ext cx="4014961" cy="1531900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" dist="63500" dir="72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 rot="10800000">
            <a:off x="-3548" y="254247"/>
            <a:ext cx="3527798" cy="1332159"/>
          </a:xfrm>
          <a:custGeom>
            <a:avLst/>
            <a:gdLst/>
            <a:ahLst/>
            <a:cxnLst/>
            <a:rect l="l" t="t" r="r" b="b"/>
            <a:pathLst>
              <a:path w="3703725" h="1332159" extrusionOk="0">
                <a:moveTo>
                  <a:pt x="0" y="1332159"/>
                </a:moveTo>
                <a:cubicBezTo>
                  <a:pt x="27537" y="1208243"/>
                  <a:pt x="93626" y="997240"/>
                  <a:pt x="266214" y="806684"/>
                </a:cubicBezTo>
                <a:cubicBezTo>
                  <a:pt x="524649" y="521264"/>
                  <a:pt x="861908" y="439961"/>
                  <a:pt x="1064787" y="421167"/>
                </a:cubicBezTo>
                <a:cubicBezTo>
                  <a:pt x="1560453" y="375249"/>
                  <a:pt x="1731044" y="570486"/>
                  <a:pt x="2129504" y="577164"/>
                </a:cubicBezTo>
                <a:cubicBezTo>
                  <a:pt x="2593985" y="585012"/>
                  <a:pt x="2807671" y="437276"/>
                  <a:pt x="2992376" y="292638"/>
                </a:cubicBezTo>
                <a:cubicBezTo>
                  <a:pt x="3101284" y="207342"/>
                  <a:pt x="3195461" y="82806"/>
                  <a:pt x="3396205" y="26424"/>
                </a:cubicBezTo>
                <a:cubicBezTo>
                  <a:pt x="3496371" y="-872"/>
                  <a:pt x="3601080" y="-7102"/>
                  <a:pt x="3703725" y="8112"/>
                </a:cubicBez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0" y="5138353"/>
            <a:ext cx="4011244" cy="1531900"/>
          </a:xfrm>
          <a:custGeom>
            <a:avLst/>
            <a:gdLst/>
            <a:ahLst/>
            <a:cxnLst/>
            <a:rect l="l" t="t" r="r" b="b"/>
            <a:pathLst>
              <a:path w="4011244" h="15319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3724122" y="1480887"/>
                  <a:pt x="4011244" y="1531900"/>
                </a:cubicBezTo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0" y="5326100"/>
            <a:ext cx="4014961" cy="1531900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0" y="5901090"/>
            <a:ext cx="4189408" cy="956910"/>
          </a:xfrm>
          <a:custGeom>
            <a:avLst/>
            <a:gdLst/>
            <a:ahLst/>
            <a:cxnLst/>
            <a:rect l="l" t="t" r="r" b="b"/>
            <a:pathLst>
              <a:path w="4189408" h="956910" extrusionOk="0">
                <a:moveTo>
                  <a:pt x="3809" y="-575"/>
                </a:moveTo>
                <a:cubicBezTo>
                  <a:pt x="214998" y="133592"/>
                  <a:pt x="447961" y="229896"/>
                  <a:pt x="692234" y="284020"/>
                </a:cubicBezTo>
                <a:cubicBezTo>
                  <a:pt x="1111003" y="376475"/>
                  <a:pt x="1445577" y="318028"/>
                  <a:pt x="1527500" y="302332"/>
                </a:cubicBezTo>
                <a:cubicBezTo>
                  <a:pt x="1904275" y="230254"/>
                  <a:pt x="1943308" y="105443"/>
                  <a:pt x="2316916" y="36187"/>
                </a:cubicBezTo>
                <a:cubicBezTo>
                  <a:pt x="2366139" y="27031"/>
                  <a:pt x="2694173" y="-31141"/>
                  <a:pt x="3023653" y="36187"/>
                </a:cubicBezTo>
                <a:cubicBezTo>
                  <a:pt x="3706157" y="175593"/>
                  <a:pt x="4092777" y="791733"/>
                  <a:pt x="4189432" y="956336"/>
                </a:cubicBezTo>
                <a:lnTo>
                  <a:pt x="23" y="956336"/>
                </a:lnTo>
                <a:cubicBezTo>
                  <a:pt x="1262" y="637409"/>
                  <a:pt x="2522" y="318441"/>
                  <a:pt x="3809" y="-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0" y="6105749"/>
            <a:ext cx="4620774" cy="75225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7782613" y="4828402"/>
            <a:ext cx="4407433" cy="1665199"/>
          </a:xfrm>
          <a:custGeom>
            <a:avLst/>
            <a:gdLst/>
            <a:ahLst/>
            <a:cxnLst/>
            <a:rect l="l" t="t" r="r" b="b"/>
            <a:pathLst>
              <a:path w="3703725" h="1332159" extrusionOk="0">
                <a:moveTo>
                  <a:pt x="0" y="1332159"/>
                </a:moveTo>
                <a:cubicBezTo>
                  <a:pt x="27537" y="1208243"/>
                  <a:pt x="93626" y="997240"/>
                  <a:pt x="266214" y="806684"/>
                </a:cubicBezTo>
                <a:cubicBezTo>
                  <a:pt x="524649" y="521264"/>
                  <a:pt x="861908" y="439961"/>
                  <a:pt x="1064787" y="421167"/>
                </a:cubicBezTo>
                <a:cubicBezTo>
                  <a:pt x="1560453" y="375249"/>
                  <a:pt x="1731044" y="570486"/>
                  <a:pt x="2129504" y="577164"/>
                </a:cubicBezTo>
                <a:cubicBezTo>
                  <a:pt x="2593985" y="585012"/>
                  <a:pt x="2807671" y="437276"/>
                  <a:pt x="2992376" y="292638"/>
                </a:cubicBezTo>
                <a:cubicBezTo>
                  <a:pt x="3101284" y="207342"/>
                  <a:pt x="3195461" y="82806"/>
                  <a:pt x="3396205" y="26424"/>
                </a:cubicBezTo>
                <a:cubicBezTo>
                  <a:pt x="3496371" y="-872"/>
                  <a:pt x="3601080" y="-7102"/>
                  <a:pt x="3703725" y="8112"/>
                </a:cubicBez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7553325" y="5191261"/>
            <a:ext cx="4634389" cy="1665199"/>
          </a:xfrm>
          <a:custGeom>
            <a:avLst/>
            <a:gdLst/>
            <a:ahLst/>
            <a:cxnLst/>
            <a:rect l="l" t="t" r="r" b="b"/>
            <a:pathLst>
              <a:path w="3707511" h="1332159" extrusionOk="0">
                <a:moveTo>
                  <a:pt x="23" y="1331585"/>
                </a:moveTo>
                <a:cubicBezTo>
                  <a:pt x="27560" y="1207669"/>
                  <a:pt x="93649" y="996666"/>
                  <a:pt x="266237" y="806110"/>
                </a:cubicBezTo>
                <a:cubicBezTo>
                  <a:pt x="524672" y="520690"/>
                  <a:pt x="861931" y="439387"/>
                  <a:pt x="1064810" y="420593"/>
                </a:cubicBezTo>
                <a:cubicBezTo>
                  <a:pt x="1560476" y="374675"/>
                  <a:pt x="1731067" y="569912"/>
                  <a:pt x="2129527" y="576590"/>
                </a:cubicBezTo>
                <a:cubicBezTo>
                  <a:pt x="2594008" y="584438"/>
                  <a:pt x="2807694" y="436702"/>
                  <a:pt x="2992399" y="292064"/>
                </a:cubicBezTo>
                <a:cubicBezTo>
                  <a:pt x="3101307" y="206768"/>
                  <a:pt x="3195484" y="82232"/>
                  <a:pt x="3396228" y="25850"/>
                </a:cubicBezTo>
                <a:cubicBezTo>
                  <a:pt x="3496394" y="-1446"/>
                  <a:pt x="3601103" y="-7676"/>
                  <a:pt x="3703748" y="7538"/>
                </a:cubicBezTo>
                <a:cubicBezTo>
                  <a:pt x="3704987" y="448908"/>
                  <a:pt x="3706226" y="890257"/>
                  <a:pt x="3707534" y="133158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27000" dist="63500" dir="13500000" algn="b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0" y="5765235"/>
            <a:ext cx="4185623" cy="956911"/>
          </a:xfrm>
          <a:custGeom>
            <a:avLst/>
            <a:gdLst/>
            <a:ahLst/>
            <a:cxnLst/>
            <a:rect l="l" t="t" r="r" b="b"/>
            <a:pathLst>
              <a:path w="4185623" h="956911" extrusionOk="0">
                <a:moveTo>
                  <a:pt x="0" y="0"/>
                </a:moveTo>
                <a:cubicBezTo>
                  <a:pt x="211189" y="134167"/>
                  <a:pt x="444152" y="230471"/>
                  <a:pt x="688425" y="284595"/>
                </a:cubicBezTo>
                <a:cubicBezTo>
                  <a:pt x="1107194" y="377050"/>
                  <a:pt x="1441768" y="318603"/>
                  <a:pt x="1523691" y="302907"/>
                </a:cubicBezTo>
                <a:cubicBezTo>
                  <a:pt x="1900466" y="230829"/>
                  <a:pt x="1939499" y="106018"/>
                  <a:pt x="2313107" y="36762"/>
                </a:cubicBezTo>
                <a:cubicBezTo>
                  <a:pt x="2362330" y="27606"/>
                  <a:pt x="2690364" y="-30566"/>
                  <a:pt x="3019844" y="36762"/>
                </a:cubicBezTo>
                <a:cubicBezTo>
                  <a:pt x="3702348" y="176168"/>
                  <a:pt x="4088968" y="792308"/>
                  <a:pt x="4185623" y="956911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"/>
          <p:cNvSpPr/>
          <p:nvPr/>
        </p:nvSpPr>
        <p:spPr>
          <a:xfrm>
            <a:off x="1" y="5880769"/>
            <a:ext cx="4877763" cy="971131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5" name="Google Shape;25;p2"/>
          <p:cNvSpPr/>
          <p:nvPr/>
        </p:nvSpPr>
        <p:spPr>
          <a:xfrm rot="10800000">
            <a:off x="0" y="0"/>
            <a:ext cx="3707511" cy="1332159"/>
          </a:xfrm>
          <a:custGeom>
            <a:avLst/>
            <a:gdLst/>
            <a:ahLst/>
            <a:cxnLst/>
            <a:rect l="l" t="t" r="r" b="b"/>
            <a:pathLst>
              <a:path w="3707511" h="1332159" extrusionOk="0">
                <a:moveTo>
                  <a:pt x="23" y="1331585"/>
                </a:moveTo>
                <a:cubicBezTo>
                  <a:pt x="27560" y="1207669"/>
                  <a:pt x="93649" y="996666"/>
                  <a:pt x="266237" y="806110"/>
                </a:cubicBezTo>
                <a:cubicBezTo>
                  <a:pt x="524672" y="520690"/>
                  <a:pt x="861931" y="439387"/>
                  <a:pt x="1064810" y="420593"/>
                </a:cubicBezTo>
                <a:cubicBezTo>
                  <a:pt x="1560476" y="374675"/>
                  <a:pt x="1731067" y="569912"/>
                  <a:pt x="2129527" y="576590"/>
                </a:cubicBezTo>
                <a:cubicBezTo>
                  <a:pt x="2594008" y="584438"/>
                  <a:pt x="2807694" y="436702"/>
                  <a:pt x="2992399" y="292064"/>
                </a:cubicBezTo>
                <a:cubicBezTo>
                  <a:pt x="3101307" y="206768"/>
                  <a:pt x="3195484" y="82232"/>
                  <a:pt x="3396228" y="25850"/>
                </a:cubicBezTo>
                <a:cubicBezTo>
                  <a:pt x="3496394" y="-1446"/>
                  <a:pt x="3601103" y="-7676"/>
                  <a:pt x="3703748" y="7538"/>
                </a:cubicBezTo>
                <a:cubicBezTo>
                  <a:pt x="3704987" y="448908"/>
                  <a:pt x="3706226" y="890257"/>
                  <a:pt x="3707534" y="133158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27000" dist="63500" dir="2400000" algn="b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/>
          <p:nvPr/>
        </p:nvSpPr>
        <p:spPr>
          <a:xfrm rot="10800000" flipH="1">
            <a:off x="0" y="-526"/>
            <a:ext cx="3171819" cy="1210201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" dist="63500" dir="2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/>
          <p:nvPr/>
        </p:nvSpPr>
        <p:spPr>
          <a:xfrm rot="10800000" flipH="1">
            <a:off x="0" y="-28575"/>
            <a:ext cx="4011244" cy="1531900"/>
          </a:xfrm>
          <a:custGeom>
            <a:avLst/>
            <a:gdLst/>
            <a:ahLst/>
            <a:cxnLst/>
            <a:rect l="l" t="t" r="r" b="b"/>
            <a:pathLst>
              <a:path w="4011244" h="15319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3724122" y="1480887"/>
                  <a:pt x="4011244" y="1531900"/>
                </a:cubicBezTo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"/>
          <p:cNvSpPr/>
          <p:nvPr/>
        </p:nvSpPr>
        <p:spPr>
          <a:xfrm flipH="1">
            <a:off x="7571226" y="6105749"/>
            <a:ext cx="4620774" cy="75225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135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"/>
          <p:cNvSpPr/>
          <p:nvPr/>
        </p:nvSpPr>
        <p:spPr>
          <a:xfrm flipH="1">
            <a:off x="7314237" y="5886869"/>
            <a:ext cx="4877763" cy="971131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0" name="Google Shape;30;p2"/>
          <p:cNvSpPr/>
          <p:nvPr/>
        </p:nvSpPr>
        <p:spPr>
          <a:xfrm rot="10800000">
            <a:off x="8002592" y="0"/>
            <a:ext cx="4189408" cy="956910"/>
          </a:xfrm>
          <a:custGeom>
            <a:avLst/>
            <a:gdLst/>
            <a:ahLst/>
            <a:cxnLst/>
            <a:rect l="l" t="t" r="r" b="b"/>
            <a:pathLst>
              <a:path w="4189408" h="956910" extrusionOk="0">
                <a:moveTo>
                  <a:pt x="3809" y="-575"/>
                </a:moveTo>
                <a:cubicBezTo>
                  <a:pt x="214998" y="133592"/>
                  <a:pt x="447961" y="229896"/>
                  <a:pt x="692234" y="284020"/>
                </a:cubicBezTo>
                <a:cubicBezTo>
                  <a:pt x="1111003" y="376475"/>
                  <a:pt x="1445577" y="318028"/>
                  <a:pt x="1527500" y="302332"/>
                </a:cubicBezTo>
                <a:cubicBezTo>
                  <a:pt x="1904275" y="230254"/>
                  <a:pt x="1943308" y="105443"/>
                  <a:pt x="2316916" y="36187"/>
                </a:cubicBezTo>
                <a:cubicBezTo>
                  <a:pt x="2366139" y="27031"/>
                  <a:pt x="2694173" y="-31141"/>
                  <a:pt x="3023653" y="36187"/>
                </a:cubicBezTo>
                <a:cubicBezTo>
                  <a:pt x="3706157" y="175593"/>
                  <a:pt x="4092777" y="791733"/>
                  <a:pt x="4189432" y="956336"/>
                </a:cubicBezTo>
                <a:lnTo>
                  <a:pt x="23" y="956336"/>
                </a:lnTo>
                <a:cubicBezTo>
                  <a:pt x="1262" y="637409"/>
                  <a:pt x="2522" y="318441"/>
                  <a:pt x="3809" y="-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72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"/>
          <p:cNvSpPr/>
          <p:nvPr/>
        </p:nvSpPr>
        <p:spPr>
          <a:xfrm rot="10800000">
            <a:off x="8173802" y="212159"/>
            <a:ext cx="4018198" cy="956911"/>
          </a:xfrm>
          <a:custGeom>
            <a:avLst/>
            <a:gdLst/>
            <a:ahLst/>
            <a:cxnLst/>
            <a:rect l="l" t="t" r="r" b="b"/>
            <a:pathLst>
              <a:path w="4185623" h="956911" extrusionOk="0">
                <a:moveTo>
                  <a:pt x="0" y="0"/>
                </a:moveTo>
                <a:cubicBezTo>
                  <a:pt x="211189" y="134167"/>
                  <a:pt x="444152" y="230471"/>
                  <a:pt x="688425" y="284595"/>
                </a:cubicBezTo>
                <a:cubicBezTo>
                  <a:pt x="1107194" y="377050"/>
                  <a:pt x="1441768" y="318603"/>
                  <a:pt x="1523691" y="302907"/>
                </a:cubicBezTo>
                <a:cubicBezTo>
                  <a:pt x="1900466" y="230829"/>
                  <a:pt x="1939499" y="106018"/>
                  <a:pt x="2313107" y="36762"/>
                </a:cubicBezTo>
                <a:cubicBezTo>
                  <a:pt x="2362330" y="27606"/>
                  <a:pt x="2690364" y="-30566"/>
                  <a:pt x="3019844" y="36762"/>
                </a:cubicBezTo>
                <a:cubicBezTo>
                  <a:pt x="3702348" y="176168"/>
                  <a:pt x="4088968" y="792308"/>
                  <a:pt x="4185623" y="956911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432800" y="4496100"/>
            <a:ext cx="113799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"/>
          <p:cNvSpPr txBox="1"/>
          <p:nvPr/>
        </p:nvSpPr>
        <p:spPr>
          <a:xfrm rot="5400000">
            <a:off x="-679350" y="45983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Just title">
  <p:cSld name="CUSTOM_18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"/>
          <p:cNvSpPr txBox="1">
            <a:spLocks noGrp="1"/>
          </p:cNvSpPr>
          <p:nvPr>
            <p:ph type="title"/>
          </p:nvPr>
        </p:nvSpPr>
        <p:spPr>
          <a:xfrm>
            <a:off x="415650" y="421105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 Talking Points">
  <p:cSld name="CUSTOM_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 txBox="1">
            <a:spLocks noGrp="1"/>
          </p:cNvSpPr>
          <p:nvPr>
            <p:ph type="title"/>
          </p:nvPr>
        </p:nvSpPr>
        <p:spPr>
          <a:xfrm>
            <a:off x="720400" y="669575"/>
            <a:ext cx="11055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1"/>
          </p:nvPr>
        </p:nvSpPr>
        <p:spPr>
          <a:xfrm>
            <a:off x="1939600" y="2155795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2"/>
          </p:nvPr>
        </p:nvSpPr>
        <p:spPr>
          <a:xfrm>
            <a:off x="6888125" y="2155795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body" idx="3"/>
          </p:nvPr>
        </p:nvSpPr>
        <p:spPr>
          <a:xfrm>
            <a:off x="1939600" y="3739654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body" idx="4"/>
          </p:nvPr>
        </p:nvSpPr>
        <p:spPr>
          <a:xfrm>
            <a:off x="6888125" y="3739654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6"/>
          <p:cNvSpPr txBox="1">
            <a:spLocks noGrp="1"/>
          </p:cNvSpPr>
          <p:nvPr>
            <p:ph type="title" idx="5"/>
          </p:nvPr>
        </p:nvSpPr>
        <p:spPr>
          <a:xfrm>
            <a:off x="816102" y="2134575"/>
            <a:ext cx="1473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drich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title" idx="6"/>
          </p:nvPr>
        </p:nvSpPr>
        <p:spPr>
          <a:xfrm>
            <a:off x="5592725" y="2145825"/>
            <a:ext cx="152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drich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title" idx="7"/>
          </p:nvPr>
        </p:nvSpPr>
        <p:spPr>
          <a:xfrm>
            <a:off x="816102" y="3718426"/>
            <a:ext cx="1473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drich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title" idx="8"/>
          </p:nvPr>
        </p:nvSpPr>
        <p:spPr>
          <a:xfrm>
            <a:off x="5592725" y="3729677"/>
            <a:ext cx="152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drich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4" name="Google Shape;74;p6"/>
          <p:cNvSpPr/>
          <p:nvPr/>
        </p:nvSpPr>
        <p:spPr>
          <a:xfrm rot="10104194">
            <a:off x="2872261" y="4611090"/>
            <a:ext cx="9559819" cy="1824088"/>
          </a:xfrm>
          <a:custGeom>
            <a:avLst/>
            <a:gdLst/>
            <a:ahLst/>
            <a:cxnLst/>
            <a:rect l="l" t="t" r="r" b="b"/>
            <a:pathLst>
              <a:path w="12201525" h="2166807" extrusionOk="0">
                <a:moveTo>
                  <a:pt x="0" y="1942490"/>
                </a:moveTo>
                <a:cubicBezTo>
                  <a:pt x="310356" y="2088540"/>
                  <a:pt x="620713" y="2234590"/>
                  <a:pt x="1019175" y="2132990"/>
                </a:cubicBezTo>
                <a:cubicBezTo>
                  <a:pt x="1417637" y="2031390"/>
                  <a:pt x="1930400" y="1504340"/>
                  <a:pt x="2390775" y="1332890"/>
                </a:cubicBezTo>
                <a:cubicBezTo>
                  <a:pt x="2851150" y="1161440"/>
                  <a:pt x="3244850" y="1342415"/>
                  <a:pt x="3657600" y="1590065"/>
                </a:cubicBezTo>
                <a:cubicBezTo>
                  <a:pt x="4070350" y="1837715"/>
                  <a:pt x="4670425" y="2134577"/>
                  <a:pt x="5181600" y="1913915"/>
                </a:cubicBezTo>
                <a:cubicBezTo>
                  <a:pt x="5692775" y="1693253"/>
                  <a:pt x="6210300" y="566128"/>
                  <a:pt x="6724650" y="266090"/>
                </a:cubicBezTo>
                <a:cubicBezTo>
                  <a:pt x="7239000" y="-33948"/>
                  <a:pt x="7681913" y="-73635"/>
                  <a:pt x="8267700" y="113690"/>
                </a:cubicBezTo>
                <a:cubicBezTo>
                  <a:pt x="8853488" y="301015"/>
                  <a:pt x="9337675" y="983640"/>
                  <a:pt x="10239375" y="1390040"/>
                </a:cubicBezTo>
                <a:cubicBezTo>
                  <a:pt x="11141075" y="1796440"/>
                  <a:pt x="11547475" y="1021740"/>
                  <a:pt x="12201525" y="83759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6"/>
          <p:cNvSpPr/>
          <p:nvPr/>
        </p:nvSpPr>
        <p:spPr>
          <a:xfrm>
            <a:off x="0" y="5138353"/>
            <a:ext cx="4011244" cy="1531900"/>
          </a:xfrm>
          <a:custGeom>
            <a:avLst/>
            <a:gdLst/>
            <a:ahLst/>
            <a:cxnLst/>
            <a:rect l="l" t="t" r="r" b="b"/>
            <a:pathLst>
              <a:path w="4011244" h="15319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3724122" y="1480887"/>
                  <a:pt x="4011244" y="1531900"/>
                </a:cubicBezTo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6"/>
          <p:cNvSpPr/>
          <p:nvPr/>
        </p:nvSpPr>
        <p:spPr>
          <a:xfrm>
            <a:off x="0" y="5326100"/>
            <a:ext cx="4014961" cy="1531900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6"/>
          <p:cNvSpPr/>
          <p:nvPr/>
        </p:nvSpPr>
        <p:spPr>
          <a:xfrm>
            <a:off x="0" y="5901090"/>
            <a:ext cx="4189408" cy="956910"/>
          </a:xfrm>
          <a:custGeom>
            <a:avLst/>
            <a:gdLst/>
            <a:ahLst/>
            <a:cxnLst/>
            <a:rect l="l" t="t" r="r" b="b"/>
            <a:pathLst>
              <a:path w="4189408" h="956910" extrusionOk="0">
                <a:moveTo>
                  <a:pt x="3809" y="-575"/>
                </a:moveTo>
                <a:cubicBezTo>
                  <a:pt x="214998" y="133592"/>
                  <a:pt x="447961" y="229896"/>
                  <a:pt x="692234" y="284020"/>
                </a:cubicBezTo>
                <a:cubicBezTo>
                  <a:pt x="1111003" y="376475"/>
                  <a:pt x="1445577" y="318028"/>
                  <a:pt x="1527500" y="302332"/>
                </a:cubicBezTo>
                <a:cubicBezTo>
                  <a:pt x="1904275" y="230254"/>
                  <a:pt x="1943308" y="105443"/>
                  <a:pt x="2316916" y="36187"/>
                </a:cubicBezTo>
                <a:cubicBezTo>
                  <a:pt x="2366139" y="27031"/>
                  <a:pt x="2694173" y="-31141"/>
                  <a:pt x="3023653" y="36187"/>
                </a:cubicBezTo>
                <a:cubicBezTo>
                  <a:pt x="3706157" y="175593"/>
                  <a:pt x="4092777" y="791733"/>
                  <a:pt x="4189432" y="956336"/>
                </a:cubicBezTo>
                <a:lnTo>
                  <a:pt x="23" y="956336"/>
                </a:lnTo>
                <a:cubicBezTo>
                  <a:pt x="1262" y="637409"/>
                  <a:pt x="2522" y="318441"/>
                  <a:pt x="3809" y="-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6"/>
          <p:cNvSpPr/>
          <p:nvPr/>
        </p:nvSpPr>
        <p:spPr>
          <a:xfrm>
            <a:off x="0" y="6105749"/>
            <a:ext cx="4620774" cy="75225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6"/>
          <p:cNvSpPr/>
          <p:nvPr/>
        </p:nvSpPr>
        <p:spPr>
          <a:xfrm>
            <a:off x="7782613" y="4828402"/>
            <a:ext cx="4407433" cy="1665199"/>
          </a:xfrm>
          <a:custGeom>
            <a:avLst/>
            <a:gdLst/>
            <a:ahLst/>
            <a:cxnLst/>
            <a:rect l="l" t="t" r="r" b="b"/>
            <a:pathLst>
              <a:path w="3703725" h="1332159" extrusionOk="0">
                <a:moveTo>
                  <a:pt x="0" y="1332159"/>
                </a:moveTo>
                <a:cubicBezTo>
                  <a:pt x="27537" y="1208243"/>
                  <a:pt x="93626" y="997240"/>
                  <a:pt x="266214" y="806684"/>
                </a:cubicBezTo>
                <a:cubicBezTo>
                  <a:pt x="524649" y="521264"/>
                  <a:pt x="861908" y="439961"/>
                  <a:pt x="1064787" y="421167"/>
                </a:cubicBezTo>
                <a:cubicBezTo>
                  <a:pt x="1560453" y="375249"/>
                  <a:pt x="1731044" y="570486"/>
                  <a:pt x="2129504" y="577164"/>
                </a:cubicBezTo>
                <a:cubicBezTo>
                  <a:pt x="2593985" y="585012"/>
                  <a:pt x="2807671" y="437276"/>
                  <a:pt x="2992376" y="292638"/>
                </a:cubicBezTo>
                <a:cubicBezTo>
                  <a:pt x="3101284" y="207342"/>
                  <a:pt x="3195461" y="82806"/>
                  <a:pt x="3396205" y="26424"/>
                </a:cubicBezTo>
                <a:cubicBezTo>
                  <a:pt x="3496371" y="-872"/>
                  <a:pt x="3601080" y="-7102"/>
                  <a:pt x="3703725" y="8112"/>
                </a:cubicBez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6"/>
          <p:cNvSpPr/>
          <p:nvPr/>
        </p:nvSpPr>
        <p:spPr>
          <a:xfrm>
            <a:off x="7553325" y="5191261"/>
            <a:ext cx="4634389" cy="1665199"/>
          </a:xfrm>
          <a:custGeom>
            <a:avLst/>
            <a:gdLst/>
            <a:ahLst/>
            <a:cxnLst/>
            <a:rect l="l" t="t" r="r" b="b"/>
            <a:pathLst>
              <a:path w="3707511" h="1332159" extrusionOk="0">
                <a:moveTo>
                  <a:pt x="23" y="1331585"/>
                </a:moveTo>
                <a:cubicBezTo>
                  <a:pt x="27560" y="1207669"/>
                  <a:pt x="93649" y="996666"/>
                  <a:pt x="266237" y="806110"/>
                </a:cubicBezTo>
                <a:cubicBezTo>
                  <a:pt x="524672" y="520690"/>
                  <a:pt x="861931" y="439387"/>
                  <a:pt x="1064810" y="420593"/>
                </a:cubicBezTo>
                <a:cubicBezTo>
                  <a:pt x="1560476" y="374675"/>
                  <a:pt x="1731067" y="569912"/>
                  <a:pt x="2129527" y="576590"/>
                </a:cubicBezTo>
                <a:cubicBezTo>
                  <a:pt x="2594008" y="584438"/>
                  <a:pt x="2807694" y="436702"/>
                  <a:pt x="2992399" y="292064"/>
                </a:cubicBezTo>
                <a:cubicBezTo>
                  <a:pt x="3101307" y="206768"/>
                  <a:pt x="3195484" y="82232"/>
                  <a:pt x="3396228" y="25850"/>
                </a:cubicBezTo>
                <a:cubicBezTo>
                  <a:pt x="3496394" y="-1446"/>
                  <a:pt x="3601103" y="-7676"/>
                  <a:pt x="3703748" y="7538"/>
                </a:cubicBezTo>
                <a:cubicBezTo>
                  <a:pt x="3704987" y="448908"/>
                  <a:pt x="3706226" y="890257"/>
                  <a:pt x="3707534" y="133158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27000" dist="63500" dir="13500000" algn="b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6"/>
          <p:cNvSpPr/>
          <p:nvPr/>
        </p:nvSpPr>
        <p:spPr>
          <a:xfrm>
            <a:off x="0" y="5765235"/>
            <a:ext cx="4185623" cy="956911"/>
          </a:xfrm>
          <a:custGeom>
            <a:avLst/>
            <a:gdLst/>
            <a:ahLst/>
            <a:cxnLst/>
            <a:rect l="l" t="t" r="r" b="b"/>
            <a:pathLst>
              <a:path w="4185623" h="956911" extrusionOk="0">
                <a:moveTo>
                  <a:pt x="0" y="0"/>
                </a:moveTo>
                <a:cubicBezTo>
                  <a:pt x="211189" y="134167"/>
                  <a:pt x="444152" y="230471"/>
                  <a:pt x="688425" y="284595"/>
                </a:cubicBezTo>
                <a:cubicBezTo>
                  <a:pt x="1107194" y="377050"/>
                  <a:pt x="1441768" y="318603"/>
                  <a:pt x="1523691" y="302907"/>
                </a:cubicBezTo>
                <a:cubicBezTo>
                  <a:pt x="1900466" y="230829"/>
                  <a:pt x="1939499" y="106018"/>
                  <a:pt x="2313107" y="36762"/>
                </a:cubicBezTo>
                <a:cubicBezTo>
                  <a:pt x="2362330" y="27606"/>
                  <a:pt x="2690364" y="-30566"/>
                  <a:pt x="3019844" y="36762"/>
                </a:cubicBezTo>
                <a:cubicBezTo>
                  <a:pt x="3702348" y="176168"/>
                  <a:pt x="4088968" y="792308"/>
                  <a:pt x="4185623" y="956911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6"/>
          <p:cNvSpPr/>
          <p:nvPr/>
        </p:nvSpPr>
        <p:spPr>
          <a:xfrm>
            <a:off x="1" y="5880769"/>
            <a:ext cx="4877763" cy="971131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6"/>
          <p:cNvSpPr/>
          <p:nvPr/>
        </p:nvSpPr>
        <p:spPr>
          <a:xfrm flipH="1">
            <a:off x="7571226" y="6105749"/>
            <a:ext cx="4620774" cy="75225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135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6"/>
          <p:cNvSpPr/>
          <p:nvPr/>
        </p:nvSpPr>
        <p:spPr>
          <a:xfrm flipH="1">
            <a:off x="7314237" y="5886869"/>
            <a:ext cx="4877763" cy="971131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5" name="Google Shape;85;p6"/>
          <p:cNvSpPr txBox="1"/>
          <p:nvPr/>
        </p:nvSpPr>
        <p:spPr>
          <a:xfrm rot="5400000">
            <a:off x="-679350" y="45983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"/>
          <p:cNvSpPr txBox="1">
            <a:spLocks noGrp="1"/>
          </p:cNvSpPr>
          <p:nvPr>
            <p:ph type="title"/>
          </p:nvPr>
        </p:nvSpPr>
        <p:spPr>
          <a:xfrm>
            <a:off x="481867" y="965000"/>
            <a:ext cx="3653700" cy="4678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body" idx="1"/>
          </p:nvPr>
        </p:nvSpPr>
        <p:spPr>
          <a:xfrm>
            <a:off x="4386975" y="2965625"/>
            <a:ext cx="7389300" cy="207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89" name="Google Shape;89;p7"/>
          <p:cNvSpPr txBox="1">
            <a:spLocks noGrp="1"/>
          </p:cNvSpPr>
          <p:nvPr>
            <p:ph type="title" idx="2"/>
          </p:nvPr>
        </p:nvSpPr>
        <p:spPr>
          <a:xfrm>
            <a:off x="4386975" y="2041175"/>
            <a:ext cx="7389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90" name="Google Shape;90;p7"/>
          <p:cNvSpPr/>
          <p:nvPr/>
        </p:nvSpPr>
        <p:spPr>
          <a:xfrm rot="-5400000" flipH="1">
            <a:off x="9325719" y="4296689"/>
            <a:ext cx="3527798" cy="1601921"/>
          </a:xfrm>
          <a:custGeom>
            <a:avLst/>
            <a:gdLst/>
            <a:ahLst/>
            <a:cxnLst/>
            <a:rect l="l" t="t" r="r" b="b"/>
            <a:pathLst>
              <a:path w="3703725" h="1332159" extrusionOk="0">
                <a:moveTo>
                  <a:pt x="0" y="1332159"/>
                </a:moveTo>
                <a:cubicBezTo>
                  <a:pt x="27537" y="1208243"/>
                  <a:pt x="93626" y="997240"/>
                  <a:pt x="266214" y="806684"/>
                </a:cubicBezTo>
                <a:cubicBezTo>
                  <a:pt x="524649" y="521264"/>
                  <a:pt x="861908" y="439961"/>
                  <a:pt x="1064787" y="421167"/>
                </a:cubicBezTo>
                <a:cubicBezTo>
                  <a:pt x="1560453" y="375249"/>
                  <a:pt x="1731044" y="570486"/>
                  <a:pt x="2129504" y="577164"/>
                </a:cubicBezTo>
                <a:cubicBezTo>
                  <a:pt x="2593985" y="585012"/>
                  <a:pt x="2807671" y="437276"/>
                  <a:pt x="2992376" y="292638"/>
                </a:cubicBezTo>
                <a:cubicBezTo>
                  <a:pt x="3101284" y="207342"/>
                  <a:pt x="3195461" y="82806"/>
                  <a:pt x="3396205" y="26424"/>
                </a:cubicBezTo>
                <a:cubicBezTo>
                  <a:pt x="3496371" y="-872"/>
                  <a:pt x="3601080" y="-7102"/>
                  <a:pt x="3703725" y="8112"/>
                </a:cubicBez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7"/>
          <p:cNvSpPr/>
          <p:nvPr/>
        </p:nvSpPr>
        <p:spPr>
          <a:xfrm rot="-5400000" flipH="1">
            <a:off x="9541505" y="4203284"/>
            <a:ext cx="3707511" cy="1601921"/>
          </a:xfrm>
          <a:custGeom>
            <a:avLst/>
            <a:gdLst/>
            <a:ahLst/>
            <a:cxnLst/>
            <a:rect l="l" t="t" r="r" b="b"/>
            <a:pathLst>
              <a:path w="3707511" h="1332159" extrusionOk="0">
                <a:moveTo>
                  <a:pt x="23" y="1331585"/>
                </a:moveTo>
                <a:cubicBezTo>
                  <a:pt x="27560" y="1207669"/>
                  <a:pt x="93649" y="996666"/>
                  <a:pt x="266237" y="806110"/>
                </a:cubicBezTo>
                <a:cubicBezTo>
                  <a:pt x="524672" y="520690"/>
                  <a:pt x="861931" y="439387"/>
                  <a:pt x="1064810" y="420593"/>
                </a:cubicBezTo>
                <a:cubicBezTo>
                  <a:pt x="1560476" y="374675"/>
                  <a:pt x="1731067" y="569912"/>
                  <a:pt x="2129527" y="576590"/>
                </a:cubicBezTo>
                <a:cubicBezTo>
                  <a:pt x="2594008" y="584438"/>
                  <a:pt x="2807694" y="436702"/>
                  <a:pt x="2992399" y="292064"/>
                </a:cubicBezTo>
                <a:cubicBezTo>
                  <a:pt x="3101307" y="206768"/>
                  <a:pt x="3195484" y="82232"/>
                  <a:pt x="3396228" y="25850"/>
                </a:cubicBezTo>
                <a:cubicBezTo>
                  <a:pt x="3496394" y="-1446"/>
                  <a:pt x="3601103" y="-7676"/>
                  <a:pt x="3703748" y="7538"/>
                </a:cubicBezTo>
                <a:cubicBezTo>
                  <a:pt x="3704987" y="448908"/>
                  <a:pt x="3706226" y="890257"/>
                  <a:pt x="3707534" y="133158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27000" dist="63500" dir="9600000" algn="b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7"/>
          <p:cNvSpPr/>
          <p:nvPr/>
        </p:nvSpPr>
        <p:spPr>
          <a:xfrm rot="-5400000">
            <a:off x="9883287" y="4544438"/>
            <a:ext cx="3171819" cy="1455305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96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7"/>
          <p:cNvSpPr/>
          <p:nvPr/>
        </p:nvSpPr>
        <p:spPr>
          <a:xfrm rot="-5400000">
            <a:off x="9303966" y="3931324"/>
            <a:ext cx="4011244" cy="1842110"/>
          </a:xfrm>
          <a:custGeom>
            <a:avLst/>
            <a:gdLst/>
            <a:ahLst/>
            <a:cxnLst/>
            <a:rect l="l" t="t" r="r" b="b"/>
            <a:pathLst>
              <a:path w="4011244" h="15319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3724122" y="1480887"/>
                  <a:pt x="4011244" y="1531900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7"/>
          <p:cNvSpPr/>
          <p:nvPr/>
        </p:nvSpPr>
        <p:spPr>
          <a:xfrm rot="10800000" flipH="1">
            <a:off x="0" y="20765"/>
            <a:ext cx="4141609" cy="1719558"/>
          </a:xfrm>
          <a:custGeom>
            <a:avLst/>
            <a:gdLst/>
            <a:ahLst/>
            <a:cxnLst/>
            <a:rect l="l" t="t" r="r" b="b"/>
            <a:pathLst>
              <a:path w="4011244" h="15319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3724122" y="1480887"/>
                  <a:pt x="4011244" y="1531900"/>
                </a:cubicBezTo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7"/>
          <p:cNvSpPr/>
          <p:nvPr/>
        </p:nvSpPr>
        <p:spPr>
          <a:xfrm rot="10800000" flipH="1">
            <a:off x="0" y="1582"/>
            <a:ext cx="4456607" cy="1485943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" dist="63500" dir="2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/>
          <p:nvPr/>
        </p:nvSpPr>
        <p:spPr>
          <a:xfrm rot="10800000" flipH="1">
            <a:off x="8664202" y="254247"/>
            <a:ext cx="3527798" cy="1332159"/>
          </a:xfrm>
          <a:custGeom>
            <a:avLst/>
            <a:gdLst/>
            <a:ahLst/>
            <a:cxnLst/>
            <a:rect l="l" t="t" r="r" b="b"/>
            <a:pathLst>
              <a:path w="3703725" h="1332159" extrusionOk="0">
                <a:moveTo>
                  <a:pt x="0" y="1332159"/>
                </a:moveTo>
                <a:cubicBezTo>
                  <a:pt x="27537" y="1208243"/>
                  <a:pt x="93626" y="997240"/>
                  <a:pt x="266214" y="806684"/>
                </a:cubicBezTo>
                <a:cubicBezTo>
                  <a:pt x="524649" y="521264"/>
                  <a:pt x="861908" y="439961"/>
                  <a:pt x="1064787" y="421167"/>
                </a:cubicBezTo>
                <a:cubicBezTo>
                  <a:pt x="1560453" y="375249"/>
                  <a:pt x="1731044" y="570486"/>
                  <a:pt x="2129504" y="577164"/>
                </a:cubicBezTo>
                <a:cubicBezTo>
                  <a:pt x="2593985" y="585012"/>
                  <a:pt x="2807671" y="437276"/>
                  <a:pt x="2992376" y="292638"/>
                </a:cubicBezTo>
                <a:cubicBezTo>
                  <a:pt x="3101284" y="207342"/>
                  <a:pt x="3195461" y="82806"/>
                  <a:pt x="3396205" y="26424"/>
                </a:cubicBezTo>
                <a:cubicBezTo>
                  <a:pt x="3496371" y="-872"/>
                  <a:pt x="3601080" y="-7102"/>
                  <a:pt x="3703725" y="8112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8"/>
          <p:cNvSpPr/>
          <p:nvPr/>
        </p:nvSpPr>
        <p:spPr>
          <a:xfrm rot="10800000" flipH="1">
            <a:off x="8480941" y="0"/>
            <a:ext cx="3707511" cy="1332159"/>
          </a:xfrm>
          <a:custGeom>
            <a:avLst/>
            <a:gdLst/>
            <a:ahLst/>
            <a:cxnLst/>
            <a:rect l="l" t="t" r="r" b="b"/>
            <a:pathLst>
              <a:path w="3707511" h="1332159" extrusionOk="0">
                <a:moveTo>
                  <a:pt x="23" y="1331585"/>
                </a:moveTo>
                <a:cubicBezTo>
                  <a:pt x="27560" y="1207669"/>
                  <a:pt x="93649" y="996666"/>
                  <a:pt x="266237" y="806110"/>
                </a:cubicBezTo>
                <a:cubicBezTo>
                  <a:pt x="524672" y="520690"/>
                  <a:pt x="861931" y="439387"/>
                  <a:pt x="1064810" y="420593"/>
                </a:cubicBezTo>
                <a:cubicBezTo>
                  <a:pt x="1560476" y="374675"/>
                  <a:pt x="1731067" y="569912"/>
                  <a:pt x="2129527" y="576590"/>
                </a:cubicBezTo>
                <a:cubicBezTo>
                  <a:pt x="2594008" y="584438"/>
                  <a:pt x="2807694" y="436702"/>
                  <a:pt x="2992399" y="292064"/>
                </a:cubicBezTo>
                <a:cubicBezTo>
                  <a:pt x="3101307" y="206768"/>
                  <a:pt x="3195484" y="82232"/>
                  <a:pt x="3396228" y="25850"/>
                </a:cubicBezTo>
                <a:cubicBezTo>
                  <a:pt x="3496394" y="-1446"/>
                  <a:pt x="3601103" y="-7676"/>
                  <a:pt x="3703748" y="7538"/>
                </a:cubicBezTo>
                <a:cubicBezTo>
                  <a:pt x="3704987" y="448908"/>
                  <a:pt x="3706226" y="890257"/>
                  <a:pt x="3707534" y="133158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2400000" algn="b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8"/>
          <p:cNvSpPr/>
          <p:nvPr/>
        </p:nvSpPr>
        <p:spPr>
          <a:xfrm rot="10800000">
            <a:off x="9016633" y="-526"/>
            <a:ext cx="3171819" cy="1210201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2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8"/>
          <p:cNvSpPr/>
          <p:nvPr/>
        </p:nvSpPr>
        <p:spPr>
          <a:xfrm rot="10800000">
            <a:off x="8177208" y="-28575"/>
            <a:ext cx="4011244" cy="1531900"/>
          </a:xfrm>
          <a:custGeom>
            <a:avLst/>
            <a:gdLst/>
            <a:ahLst/>
            <a:cxnLst/>
            <a:rect l="l" t="t" r="r" b="b"/>
            <a:pathLst>
              <a:path w="4011244" h="15319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3724122" y="1480887"/>
                  <a:pt x="4011244" y="153190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8"/>
          <p:cNvSpPr/>
          <p:nvPr/>
        </p:nvSpPr>
        <p:spPr>
          <a:xfrm flipH="1">
            <a:off x="-1585" y="5234250"/>
            <a:ext cx="4407433" cy="1332159"/>
          </a:xfrm>
          <a:custGeom>
            <a:avLst/>
            <a:gdLst/>
            <a:ahLst/>
            <a:cxnLst/>
            <a:rect l="l" t="t" r="r" b="b"/>
            <a:pathLst>
              <a:path w="3703725" h="1332159" extrusionOk="0">
                <a:moveTo>
                  <a:pt x="0" y="1332159"/>
                </a:moveTo>
                <a:cubicBezTo>
                  <a:pt x="27537" y="1208243"/>
                  <a:pt x="93626" y="997240"/>
                  <a:pt x="266214" y="806684"/>
                </a:cubicBezTo>
                <a:cubicBezTo>
                  <a:pt x="524649" y="521264"/>
                  <a:pt x="861908" y="439961"/>
                  <a:pt x="1064787" y="421167"/>
                </a:cubicBezTo>
                <a:cubicBezTo>
                  <a:pt x="1560453" y="375249"/>
                  <a:pt x="1731044" y="570486"/>
                  <a:pt x="2129504" y="577164"/>
                </a:cubicBezTo>
                <a:cubicBezTo>
                  <a:pt x="2593985" y="585012"/>
                  <a:pt x="2807671" y="437276"/>
                  <a:pt x="2992376" y="292638"/>
                </a:cubicBezTo>
                <a:cubicBezTo>
                  <a:pt x="3101284" y="207342"/>
                  <a:pt x="3195461" y="82806"/>
                  <a:pt x="3396205" y="26424"/>
                </a:cubicBezTo>
                <a:cubicBezTo>
                  <a:pt x="3496371" y="-872"/>
                  <a:pt x="3601080" y="-7102"/>
                  <a:pt x="3703725" y="8112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8"/>
          <p:cNvSpPr/>
          <p:nvPr/>
        </p:nvSpPr>
        <p:spPr>
          <a:xfrm flipH="1">
            <a:off x="747" y="5524550"/>
            <a:ext cx="4634389" cy="1332159"/>
          </a:xfrm>
          <a:custGeom>
            <a:avLst/>
            <a:gdLst/>
            <a:ahLst/>
            <a:cxnLst/>
            <a:rect l="l" t="t" r="r" b="b"/>
            <a:pathLst>
              <a:path w="3707511" h="1332159" extrusionOk="0">
                <a:moveTo>
                  <a:pt x="23" y="1331585"/>
                </a:moveTo>
                <a:cubicBezTo>
                  <a:pt x="27560" y="1207669"/>
                  <a:pt x="93649" y="996666"/>
                  <a:pt x="266237" y="806110"/>
                </a:cubicBezTo>
                <a:cubicBezTo>
                  <a:pt x="524672" y="520690"/>
                  <a:pt x="861931" y="439387"/>
                  <a:pt x="1064810" y="420593"/>
                </a:cubicBezTo>
                <a:cubicBezTo>
                  <a:pt x="1560476" y="374675"/>
                  <a:pt x="1731067" y="569912"/>
                  <a:pt x="2129527" y="576590"/>
                </a:cubicBezTo>
                <a:cubicBezTo>
                  <a:pt x="2594008" y="584438"/>
                  <a:pt x="2807694" y="436702"/>
                  <a:pt x="2992399" y="292064"/>
                </a:cubicBezTo>
                <a:cubicBezTo>
                  <a:pt x="3101307" y="206768"/>
                  <a:pt x="3195484" y="82232"/>
                  <a:pt x="3396228" y="25850"/>
                </a:cubicBezTo>
                <a:cubicBezTo>
                  <a:pt x="3496394" y="-1446"/>
                  <a:pt x="3601103" y="-7676"/>
                  <a:pt x="3703748" y="7538"/>
                </a:cubicBezTo>
                <a:cubicBezTo>
                  <a:pt x="3704987" y="448908"/>
                  <a:pt x="3706226" y="890257"/>
                  <a:pt x="3707534" y="13315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13500000" algn="b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8"/>
          <p:cNvSpPr/>
          <p:nvPr/>
        </p:nvSpPr>
        <p:spPr>
          <a:xfrm>
            <a:off x="-3550" y="6256172"/>
            <a:ext cx="4620774" cy="60180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135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8"/>
          <p:cNvSpPr/>
          <p:nvPr/>
        </p:nvSpPr>
        <p:spPr>
          <a:xfrm>
            <a:off x="-3550" y="6081061"/>
            <a:ext cx="4877763" cy="776905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05" name="Google Shape;105;p8"/>
          <p:cNvSpPr txBox="1">
            <a:spLocks noGrp="1"/>
          </p:cNvSpPr>
          <p:nvPr>
            <p:ph type="subTitle" idx="1"/>
          </p:nvPr>
        </p:nvSpPr>
        <p:spPr>
          <a:xfrm>
            <a:off x="873360" y="1813775"/>
            <a:ext cx="49611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06" name="Google Shape;106;p8"/>
          <p:cNvSpPr txBox="1">
            <a:spLocks noGrp="1"/>
          </p:cNvSpPr>
          <p:nvPr>
            <p:ph type="subTitle" idx="2"/>
          </p:nvPr>
        </p:nvSpPr>
        <p:spPr>
          <a:xfrm>
            <a:off x="6464155" y="1813775"/>
            <a:ext cx="49608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07" name="Google Shape;107;p8"/>
          <p:cNvSpPr txBox="1">
            <a:spLocks noGrp="1"/>
          </p:cNvSpPr>
          <p:nvPr>
            <p:ph type="title"/>
          </p:nvPr>
        </p:nvSpPr>
        <p:spPr>
          <a:xfrm>
            <a:off x="873350" y="836300"/>
            <a:ext cx="10551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08" name="Google Shape;108;p8"/>
          <p:cNvSpPr txBox="1">
            <a:spLocks noGrp="1"/>
          </p:cNvSpPr>
          <p:nvPr>
            <p:ph type="body" idx="3"/>
          </p:nvPr>
        </p:nvSpPr>
        <p:spPr>
          <a:xfrm>
            <a:off x="873350" y="2750800"/>
            <a:ext cx="4960800" cy="3118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09" name="Google Shape;109;p8"/>
          <p:cNvSpPr txBox="1">
            <a:spLocks noGrp="1"/>
          </p:cNvSpPr>
          <p:nvPr>
            <p:ph type="body" idx="4"/>
          </p:nvPr>
        </p:nvSpPr>
        <p:spPr>
          <a:xfrm>
            <a:off x="6464146" y="2739050"/>
            <a:ext cx="4961100" cy="3118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8"/>
          <p:cNvSpPr txBox="1"/>
          <p:nvPr/>
        </p:nvSpPr>
        <p:spPr>
          <a:xfrm rot="5400000">
            <a:off x="-679350" y="45983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"/>
          <p:cNvSpPr/>
          <p:nvPr/>
        </p:nvSpPr>
        <p:spPr>
          <a:xfrm rot="10104194">
            <a:off x="2907471" y="4955953"/>
            <a:ext cx="9559819" cy="1475628"/>
          </a:xfrm>
          <a:custGeom>
            <a:avLst/>
            <a:gdLst/>
            <a:ahLst/>
            <a:cxnLst/>
            <a:rect l="l" t="t" r="r" b="b"/>
            <a:pathLst>
              <a:path w="12201525" h="2166807" extrusionOk="0">
                <a:moveTo>
                  <a:pt x="0" y="1942490"/>
                </a:moveTo>
                <a:cubicBezTo>
                  <a:pt x="310356" y="2088540"/>
                  <a:pt x="620713" y="2234590"/>
                  <a:pt x="1019175" y="2132990"/>
                </a:cubicBezTo>
                <a:cubicBezTo>
                  <a:pt x="1417637" y="2031390"/>
                  <a:pt x="1930400" y="1504340"/>
                  <a:pt x="2390775" y="1332890"/>
                </a:cubicBezTo>
                <a:cubicBezTo>
                  <a:pt x="2851150" y="1161440"/>
                  <a:pt x="3244850" y="1342415"/>
                  <a:pt x="3657600" y="1590065"/>
                </a:cubicBezTo>
                <a:cubicBezTo>
                  <a:pt x="4070350" y="1837715"/>
                  <a:pt x="4670425" y="2134577"/>
                  <a:pt x="5181600" y="1913915"/>
                </a:cubicBezTo>
                <a:cubicBezTo>
                  <a:pt x="5692775" y="1693253"/>
                  <a:pt x="6210300" y="566128"/>
                  <a:pt x="6724650" y="266090"/>
                </a:cubicBezTo>
                <a:cubicBezTo>
                  <a:pt x="7239000" y="-33948"/>
                  <a:pt x="7681913" y="-73635"/>
                  <a:pt x="8267700" y="113690"/>
                </a:cubicBezTo>
                <a:cubicBezTo>
                  <a:pt x="8853488" y="301015"/>
                  <a:pt x="9337675" y="983640"/>
                  <a:pt x="10239375" y="1390040"/>
                </a:cubicBezTo>
                <a:cubicBezTo>
                  <a:pt x="11141075" y="1796440"/>
                  <a:pt x="11547475" y="1021740"/>
                  <a:pt x="12201525" y="83759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9"/>
          <p:cNvSpPr/>
          <p:nvPr/>
        </p:nvSpPr>
        <p:spPr>
          <a:xfrm>
            <a:off x="0" y="5138353"/>
            <a:ext cx="4011244" cy="1531900"/>
          </a:xfrm>
          <a:custGeom>
            <a:avLst/>
            <a:gdLst/>
            <a:ahLst/>
            <a:cxnLst/>
            <a:rect l="l" t="t" r="r" b="b"/>
            <a:pathLst>
              <a:path w="4011244" h="15319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3724122" y="1480887"/>
                  <a:pt x="4011244" y="1531900"/>
                </a:cubicBezTo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9"/>
          <p:cNvSpPr/>
          <p:nvPr/>
        </p:nvSpPr>
        <p:spPr>
          <a:xfrm>
            <a:off x="0" y="5326100"/>
            <a:ext cx="4014961" cy="1531900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9"/>
          <p:cNvSpPr/>
          <p:nvPr/>
        </p:nvSpPr>
        <p:spPr>
          <a:xfrm>
            <a:off x="0" y="5901090"/>
            <a:ext cx="4189408" cy="956910"/>
          </a:xfrm>
          <a:custGeom>
            <a:avLst/>
            <a:gdLst/>
            <a:ahLst/>
            <a:cxnLst/>
            <a:rect l="l" t="t" r="r" b="b"/>
            <a:pathLst>
              <a:path w="4189408" h="956910" extrusionOk="0">
                <a:moveTo>
                  <a:pt x="3809" y="-575"/>
                </a:moveTo>
                <a:cubicBezTo>
                  <a:pt x="214998" y="133592"/>
                  <a:pt x="447961" y="229896"/>
                  <a:pt x="692234" y="284020"/>
                </a:cubicBezTo>
                <a:cubicBezTo>
                  <a:pt x="1111003" y="376475"/>
                  <a:pt x="1445577" y="318028"/>
                  <a:pt x="1527500" y="302332"/>
                </a:cubicBezTo>
                <a:cubicBezTo>
                  <a:pt x="1904275" y="230254"/>
                  <a:pt x="1943308" y="105443"/>
                  <a:pt x="2316916" y="36187"/>
                </a:cubicBezTo>
                <a:cubicBezTo>
                  <a:pt x="2366139" y="27031"/>
                  <a:pt x="2694173" y="-31141"/>
                  <a:pt x="3023653" y="36187"/>
                </a:cubicBezTo>
                <a:cubicBezTo>
                  <a:pt x="3706157" y="175593"/>
                  <a:pt x="4092777" y="791733"/>
                  <a:pt x="4189432" y="956336"/>
                </a:cubicBezTo>
                <a:lnTo>
                  <a:pt x="23" y="956336"/>
                </a:lnTo>
                <a:cubicBezTo>
                  <a:pt x="1262" y="637409"/>
                  <a:pt x="2522" y="318441"/>
                  <a:pt x="3809" y="-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9"/>
          <p:cNvSpPr/>
          <p:nvPr/>
        </p:nvSpPr>
        <p:spPr>
          <a:xfrm>
            <a:off x="0" y="6105749"/>
            <a:ext cx="4620774" cy="75225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9"/>
          <p:cNvSpPr/>
          <p:nvPr/>
        </p:nvSpPr>
        <p:spPr>
          <a:xfrm>
            <a:off x="7782613" y="4828402"/>
            <a:ext cx="4407433" cy="1665199"/>
          </a:xfrm>
          <a:custGeom>
            <a:avLst/>
            <a:gdLst/>
            <a:ahLst/>
            <a:cxnLst/>
            <a:rect l="l" t="t" r="r" b="b"/>
            <a:pathLst>
              <a:path w="3703725" h="1332159" extrusionOk="0">
                <a:moveTo>
                  <a:pt x="0" y="1332159"/>
                </a:moveTo>
                <a:cubicBezTo>
                  <a:pt x="27537" y="1208243"/>
                  <a:pt x="93626" y="997240"/>
                  <a:pt x="266214" y="806684"/>
                </a:cubicBezTo>
                <a:cubicBezTo>
                  <a:pt x="524649" y="521264"/>
                  <a:pt x="861908" y="439961"/>
                  <a:pt x="1064787" y="421167"/>
                </a:cubicBezTo>
                <a:cubicBezTo>
                  <a:pt x="1560453" y="375249"/>
                  <a:pt x="1731044" y="570486"/>
                  <a:pt x="2129504" y="577164"/>
                </a:cubicBezTo>
                <a:cubicBezTo>
                  <a:pt x="2593985" y="585012"/>
                  <a:pt x="2807671" y="437276"/>
                  <a:pt x="2992376" y="292638"/>
                </a:cubicBezTo>
                <a:cubicBezTo>
                  <a:pt x="3101284" y="207342"/>
                  <a:pt x="3195461" y="82806"/>
                  <a:pt x="3396205" y="26424"/>
                </a:cubicBezTo>
                <a:cubicBezTo>
                  <a:pt x="3496371" y="-872"/>
                  <a:pt x="3601080" y="-7102"/>
                  <a:pt x="3703725" y="8112"/>
                </a:cubicBez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9"/>
          <p:cNvSpPr/>
          <p:nvPr/>
        </p:nvSpPr>
        <p:spPr>
          <a:xfrm>
            <a:off x="7553325" y="5191261"/>
            <a:ext cx="4634389" cy="1665199"/>
          </a:xfrm>
          <a:custGeom>
            <a:avLst/>
            <a:gdLst/>
            <a:ahLst/>
            <a:cxnLst/>
            <a:rect l="l" t="t" r="r" b="b"/>
            <a:pathLst>
              <a:path w="3707511" h="1332159" extrusionOk="0">
                <a:moveTo>
                  <a:pt x="23" y="1331585"/>
                </a:moveTo>
                <a:cubicBezTo>
                  <a:pt x="27560" y="1207669"/>
                  <a:pt x="93649" y="996666"/>
                  <a:pt x="266237" y="806110"/>
                </a:cubicBezTo>
                <a:cubicBezTo>
                  <a:pt x="524672" y="520690"/>
                  <a:pt x="861931" y="439387"/>
                  <a:pt x="1064810" y="420593"/>
                </a:cubicBezTo>
                <a:cubicBezTo>
                  <a:pt x="1560476" y="374675"/>
                  <a:pt x="1731067" y="569912"/>
                  <a:pt x="2129527" y="576590"/>
                </a:cubicBezTo>
                <a:cubicBezTo>
                  <a:pt x="2594008" y="584438"/>
                  <a:pt x="2807694" y="436702"/>
                  <a:pt x="2992399" y="292064"/>
                </a:cubicBezTo>
                <a:cubicBezTo>
                  <a:pt x="3101307" y="206768"/>
                  <a:pt x="3195484" y="82232"/>
                  <a:pt x="3396228" y="25850"/>
                </a:cubicBezTo>
                <a:cubicBezTo>
                  <a:pt x="3496394" y="-1446"/>
                  <a:pt x="3601103" y="-7676"/>
                  <a:pt x="3703748" y="7538"/>
                </a:cubicBezTo>
                <a:cubicBezTo>
                  <a:pt x="3704987" y="448908"/>
                  <a:pt x="3706226" y="890257"/>
                  <a:pt x="3707534" y="133158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27000" dist="63500" dir="13500000" algn="b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9"/>
          <p:cNvSpPr/>
          <p:nvPr/>
        </p:nvSpPr>
        <p:spPr>
          <a:xfrm>
            <a:off x="0" y="5765235"/>
            <a:ext cx="4185623" cy="956911"/>
          </a:xfrm>
          <a:custGeom>
            <a:avLst/>
            <a:gdLst/>
            <a:ahLst/>
            <a:cxnLst/>
            <a:rect l="l" t="t" r="r" b="b"/>
            <a:pathLst>
              <a:path w="4185623" h="956911" extrusionOk="0">
                <a:moveTo>
                  <a:pt x="0" y="0"/>
                </a:moveTo>
                <a:cubicBezTo>
                  <a:pt x="211189" y="134167"/>
                  <a:pt x="444152" y="230471"/>
                  <a:pt x="688425" y="284595"/>
                </a:cubicBezTo>
                <a:cubicBezTo>
                  <a:pt x="1107194" y="377050"/>
                  <a:pt x="1441768" y="318603"/>
                  <a:pt x="1523691" y="302907"/>
                </a:cubicBezTo>
                <a:cubicBezTo>
                  <a:pt x="1900466" y="230829"/>
                  <a:pt x="1939499" y="106018"/>
                  <a:pt x="2313107" y="36762"/>
                </a:cubicBezTo>
                <a:cubicBezTo>
                  <a:pt x="2362330" y="27606"/>
                  <a:pt x="2690364" y="-30566"/>
                  <a:pt x="3019844" y="36762"/>
                </a:cubicBezTo>
                <a:cubicBezTo>
                  <a:pt x="3702348" y="176168"/>
                  <a:pt x="4088968" y="792308"/>
                  <a:pt x="4185623" y="956911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9"/>
          <p:cNvSpPr/>
          <p:nvPr/>
        </p:nvSpPr>
        <p:spPr>
          <a:xfrm>
            <a:off x="1" y="5880769"/>
            <a:ext cx="4877763" cy="971131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21" name="Google Shape;121;p9"/>
          <p:cNvSpPr/>
          <p:nvPr/>
        </p:nvSpPr>
        <p:spPr>
          <a:xfrm flipH="1">
            <a:off x="7571226" y="6105749"/>
            <a:ext cx="4620774" cy="75225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135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9"/>
          <p:cNvSpPr/>
          <p:nvPr/>
        </p:nvSpPr>
        <p:spPr>
          <a:xfrm flipH="1">
            <a:off x="7314237" y="5886869"/>
            <a:ext cx="4877763" cy="971131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23" name="Google Shape;123;p9"/>
          <p:cNvSpPr txBox="1">
            <a:spLocks noGrp="1"/>
          </p:cNvSpPr>
          <p:nvPr>
            <p:ph type="subTitle" idx="1"/>
          </p:nvPr>
        </p:nvSpPr>
        <p:spPr>
          <a:xfrm>
            <a:off x="884850" y="1448077"/>
            <a:ext cx="10422300" cy="6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24" name="Google Shape;124;p9"/>
          <p:cNvSpPr txBox="1">
            <a:spLocks noGrp="1"/>
          </p:cNvSpPr>
          <p:nvPr>
            <p:ph type="title"/>
          </p:nvPr>
        </p:nvSpPr>
        <p:spPr>
          <a:xfrm>
            <a:off x="884850" y="604000"/>
            <a:ext cx="10422300" cy="65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body" idx="2"/>
          </p:nvPr>
        </p:nvSpPr>
        <p:spPr>
          <a:xfrm>
            <a:off x="884850" y="2013331"/>
            <a:ext cx="10422300" cy="294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 txBox="1"/>
          <p:nvPr/>
        </p:nvSpPr>
        <p:spPr>
          <a:xfrm rot="5400000">
            <a:off x="-679350" y="45983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8 Three columns">
  <p:cSld name="CUSTOM_8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2"/>
          <p:cNvSpPr txBox="1">
            <a:spLocks noGrp="1"/>
          </p:cNvSpPr>
          <p:nvPr>
            <p:ph type="subTitle" idx="1"/>
          </p:nvPr>
        </p:nvSpPr>
        <p:spPr>
          <a:xfrm>
            <a:off x="1855806" y="1729975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67" name="Google Shape;167;p12"/>
          <p:cNvSpPr txBox="1">
            <a:spLocks noGrp="1"/>
          </p:cNvSpPr>
          <p:nvPr>
            <p:ph type="subTitle" idx="2"/>
          </p:nvPr>
        </p:nvSpPr>
        <p:spPr>
          <a:xfrm>
            <a:off x="3151206" y="3334868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68" name="Google Shape;168;p12"/>
          <p:cNvSpPr txBox="1">
            <a:spLocks noGrp="1"/>
          </p:cNvSpPr>
          <p:nvPr>
            <p:ph type="subTitle" idx="3"/>
          </p:nvPr>
        </p:nvSpPr>
        <p:spPr>
          <a:xfrm>
            <a:off x="4827606" y="4939762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body" idx="4"/>
          </p:nvPr>
        </p:nvSpPr>
        <p:spPr>
          <a:xfrm>
            <a:off x="1855800" y="2167925"/>
            <a:ext cx="64068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5"/>
          </p:nvPr>
        </p:nvSpPr>
        <p:spPr>
          <a:xfrm>
            <a:off x="3151200" y="3761388"/>
            <a:ext cx="64068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body" idx="6"/>
          </p:nvPr>
        </p:nvSpPr>
        <p:spPr>
          <a:xfrm>
            <a:off x="4827600" y="5353050"/>
            <a:ext cx="64077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73" name="Google Shape;173;p12"/>
          <p:cNvSpPr/>
          <p:nvPr/>
        </p:nvSpPr>
        <p:spPr>
          <a:xfrm>
            <a:off x="0" y="5138353"/>
            <a:ext cx="4011244" cy="1531900"/>
          </a:xfrm>
          <a:custGeom>
            <a:avLst/>
            <a:gdLst/>
            <a:ahLst/>
            <a:cxnLst/>
            <a:rect l="l" t="t" r="r" b="b"/>
            <a:pathLst>
              <a:path w="4011244" h="15319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3724122" y="1480887"/>
                  <a:pt x="4011244" y="1531900"/>
                </a:cubicBezTo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2"/>
          <p:cNvSpPr/>
          <p:nvPr/>
        </p:nvSpPr>
        <p:spPr>
          <a:xfrm>
            <a:off x="0" y="5326100"/>
            <a:ext cx="4014961" cy="1531900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2"/>
          <p:cNvSpPr/>
          <p:nvPr/>
        </p:nvSpPr>
        <p:spPr>
          <a:xfrm>
            <a:off x="0" y="5901090"/>
            <a:ext cx="4189408" cy="956910"/>
          </a:xfrm>
          <a:custGeom>
            <a:avLst/>
            <a:gdLst/>
            <a:ahLst/>
            <a:cxnLst/>
            <a:rect l="l" t="t" r="r" b="b"/>
            <a:pathLst>
              <a:path w="4189408" h="956910" extrusionOk="0">
                <a:moveTo>
                  <a:pt x="3809" y="-575"/>
                </a:moveTo>
                <a:cubicBezTo>
                  <a:pt x="214998" y="133592"/>
                  <a:pt x="447961" y="229896"/>
                  <a:pt x="692234" y="284020"/>
                </a:cubicBezTo>
                <a:cubicBezTo>
                  <a:pt x="1111003" y="376475"/>
                  <a:pt x="1445577" y="318028"/>
                  <a:pt x="1527500" y="302332"/>
                </a:cubicBezTo>
                <a:cubicBezTo>
                  <a:pt x="1904275" y="230254"/>
                  <a:pt x="1943308" y="105443"/>
                  <a:pt x="2316916" y="36187"/>
                </a:cubicBezTo>
                <a:cubicBezTo>
                  <a:pt x="2366139" y="27031"/>
                  <a:pt x="2694173" y="-31141"/>
                  <a:pt x="3023653" y="36187"/>
                </a:cubicBezTo>
                <a:cubicBezTo>
                  <a:pt x="3706157" y="175593"/>
                  <a:pt x="4092777" y="791733"/>
                  <a:pt x="4189432" y="956336"/>
                </a:cubicBezTo>
                <a:lnTo>
                  <a:pt x="23" y="956336"/>
                </a:lnTo>
                <a:cubicBezTo>
                  <a:pt x="1262" y="637409"/>
                  <a:pt x="2522" y="318441"/>
                  <a:pt x="3809" y="-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2"/>
          <p:cNvSpPr/>
          <p:nvPr/>
        </p:nvSpPr>
        <p:spPr>
          <a:xfrm>
            <a:off x="0" y="6105749"/>
            <a:ext cx="4620774" cy="75225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189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2"/>
          <p:cNvSpPr/>
          <p:nvPr/>
        </p:nvSpPr>
        <p:spPr>
          <a:xfrm>
            <a:off x="0" y="5765235"/>
            <a:ext cx="4185623" cy="956911"/>
          </a:xfrm>
          <a:custGeom>
            <a:avLst/>
            <a:gdLst/>
            <a:ahLst/>
            <a:cxnLst/>
            <a:rect l="l" t="t" r="r" b="b"/>
            <a:pathLst>
              <a:path w="4185623" h="956911" extrusionOk="0">
                <a:moveTo>
                  <a:pt x="0" y="0"/>
                </a:moveTo>
                <a:cubicBezTo>
                  <a:pt x="211189" y="134167"/>
                  <a:pt x="444152" y="230471"/>
                  <a:pt x="688425" y="284595"/>
                </a:cubicBezTo>
                <a:cubicBezTo>
                  <a:pt x="1107194" y="377050"/>
                  <a:pt x="1441768" y="318603"/>
                  <a:pt x="1523691" y="302907"/>
                </a:cubicBezTo>
                <a:cubicBezTo>
                  <a:pt x="1900466" y="230829"/>
                  <a:pt x="1939499" y="106018"/>
                  <a:pt x="2313107" y="36762"/>
                </a:cubicBezTo>
                <a:cubicBezTo>
                  <a:pt x="2362330" y="27606"/>
                  <a:pt x="2690364" y="-30566"/>
                  <a:pt x="3019844" y="36762"/>
                </a:cubicBezTo>
                <a:cubicBezTo>
                  <a:pt x="3702348" y="176168"/>
                  <a:pt x="4088968" y="792308"/>
                  <a:pt x="4185623" y="956911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2"/>
          <p:cNvSpPr/>
          <p:nvPr/>
        </p:nvSpPr>
        <p:spPr>
          <a:xfrm>
            <a:off x="1" y="5880769"/>
            <a:ext cx="4877763" cy="971131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79" name="Google Shape;179;p12"/>
          <p:cNvSpPr/>
          <p:nvPr/>
        </p:nvSpPr>
        <p:spPr>
          <a:xfrm rot="-5400000" flipH="1">
            <a:off x="9204864" y="1401047"/>
            <a:ext cx="4099474" cy="1874800"/>
          </a:xfrm>
          <a:custGeom>
            <a:avLst/>
            <a:gdLst/>
            <a:ahLst/>
            <a:cxnLst/>
            <a:rect l="l" t="t" r="r" b="b"/>
            <a:pathLst>
              <a:path w="4725619" h="18748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4438497" y="1823787"/>
                  <a:pt x="4725619" y="1874800"/>
                </a:cubicBezTo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2"/>
          <p:cNvSpPr/>
          <p:nvPr/>
        </p:nvSpPr>
        <p:spPr>
          <a:xfrm rot="-5400000" flipH="1">
            <a:off x="9418570" y="1241531"/>
            <a:ext cx="4014961" cy="1531900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" dist="63500" dir="72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2"/>
          <p:cNvSpPr/>
          <p:nvPr/>
        </p:nvSpPr>
        <p:spPr>
          <a:xfrm rot="10800000">
            <a:off x="8002592" y="0"/>
            <a:ext cx="4189408" cy="956910"/>
          </a:xfrm>
          <a:custGeom>
            <a:avLst/>
            <a:gdLst/>
            <a:ahLst/>
            <a:cxnLst/>
            <a:rect l="l" t="t" r="r" b="b"/>
            <a:pathLst>
              <a:path w="4189408" h="956910" extrusionOk="0">
                <a:moveTo>
                  <a:pt x="3809" y="-575"/>
                </a:moveTo>
                <a:cubicBezTo>
                  <a:pt x="214998" y="133592"/>
                  <a:pt x="447961" y="229896"/>
                  <a:pt x="692234" y="284020"/>
                </a:cubicBezTo>
                <a:cubicBezTo>
                  <a:pt x="1111003" y="376475"/>
                  <a:pt x="1445577" y="318028"/>
                  <a:pt x="1527500" y="302332"/>
                </a:cubicBezTo>
                <a:cubicBezTo>
                  <a:pt x="1904275" y="230254"/>
                  <a:pt x="1943308" y="105443"/>
                  <a:pt x="2316916" y="36187"/>
                </a:cubicBezTo>
                <a:cubicBezTo>
                  <a:pt x="2366139" y="27031"/>
                  <a:pt x="2694173" y="-31141"/>
                  <a:pt x="3023653" y="36187"/>
                </a:cubicBezTo>
                <a:cubicBezTo>
                  <a:pt x="3706157" y="175593"/>
                  <a:pt x="4092777" y="791733"/>
                  <a:pt x="4189432" y="956336"/>
                </a:cubicBezTo>
                <a:lnTo>
                  <a:pt x="23" y="956336"/>
                </a:lnTo>
                <a:cubicBezTo>
                  <a:pt x="1262" y="637409"/>
                  <a:pt x="2522" y="318441"/>
                  <a:pt x="3809" y="-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72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2"/>
          <p:cNvSpPr/>
          <p:nvPr/>
        </p:nvSpPr>
        <p:spPr>
          <a:xfrm rot="10800000">
            <a:off x="8173802" y="212159"/>
            <a:ext cx="4018198" cy="956911"/>
          </a:xfrm>
          <a:custGeom>
            <a:avLst/>
            <a:gdLst/>
            <a:ahLst/>
            <a:cxnLst/>
            <a:rect l="l" t="t" r="r" b="b"/>
            <a:pathLst>
              <a:path w="4185623" h="956911" extrusionOk="0">
                <a:moveTo>
                  <a:pt x="0" y="0"/>
                </a:moveTo>
                <a:cubicBezTo>
                  <a:pt x="211189" y="134167"/>
                  <a:pt x="444152" y="230471"/>
                  <a:pt x="688425" y="284595"/>
                </a:cubicBezTo>
                <a:cubicBezTo>
                  <a:pt x="1107194" y="377050"/>
                  <a:pt x="1441768" y="318603"/>
                  <a:pt x="1523691" y="302907"/>
                </a:cubicBezTo>
                <a:cubicBezTo>
                  <a:pt x="1900466" y="230829"/>
                  <a:pt x="1939499" y="106018"/>
                  <a:pt x="2313107" y="36762"/>
                </a:cubicBezTo>
                <a:cubicBezTo>
                  <a:pt x="2362330" y="27606"/>
                  <a:pt x="2690364" y="-30566"/>
                  <a:pt x="3019844" y="36762"/>
                </a:cubicBezTo>
                <a:cubicBezTo>
                  <a:pt x="3702348" y="176168"/>
                  <a:pt x="4088968" y="792308"/>
                  <a:pt x="4185623" y="956911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2"/>
          <p:cNvSpPr txBox="1"/>
          <p:nvPr/>
        </p:nvSpPr>
        <p:spPr>
          <a:xfrm rot="5400000">
            <a:off x="-679350" y="45983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4 Map">
  <p:cSld name="CUSTOM_13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"/>
          <p:cNvSpPr txBox="1">
            <a:spLocks noGrp="1"/>
          </p:cNvSpPr>
          <p:nvPr>
            <p:ph type="subTitle" idx="1"/>
          </p:nvPr>
        </p:nvSpPr>
        <p:spPr>
          <a:xfrm>
            <a:off x="8378500" y="1882375"/>
            <a:ext cx="3397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275" name="Google Shape;275;p18"/>
          <p:cNvSpPr txBox="1">
            <a:spLocks noGrp="1"/>
          </p:cNvSpPr>
          <p:nvPr>
            <p:ph type="subTitle" idx="2"/>
          </p:nvPr>
        </p:nvSpPr>
        <p:spPr>
          <a:xfrm>
            <a:off x="8378500" y="4102757"/>
            <a:ext cx="3397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276" name="Google Shape;276;p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77" name="Google Shape;277;p18"/>
          <p:cNvSpPr txBox="1">
            <a:spLocks noGrp="1"/>
          </p:cNvSpPr>
          <p:nvPr>
            <p:ph type="body" idx="3"/>
          </p:nvPr>
        </p:nvSpPr>
        <p:spPr>
          <a:xfrm>
            <a:off x="8378500" y="2318375"/>
            <a:ext cx="3397800" cy="155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78" name="Google Shape;278;p18"/>
          <p:cNvSpPr txBox="1">
            <a:spLocks noGrp="1"/>
          </p:cNvSpPr>
          <p:nvPr>
            <p:ph type="body" idx="4"/>
          </p:nvPr>
        </p:nvSpPr>
        <p:spPr>
          <a:xfrm>
            <a:off x="8378500" y="4506700"/>
            <a:ext cx="3397800" cy="155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79" name="Google Shape;279;p18"/>
          <p:cNvSpPr/>
          <p:nvPr/>
        </p:nvSpPr>
        <p:spPr>
          <a:xfrm>
            <a:off x="0" y="5182369"/>
            <a:ext cx="4011244" cy="1531900"/>
          </a:xfrm>
          <a:custGeom>
            <a:avLst/>
            <a:gdLst/>
            <a:ahLst/>
            <a:cxnLst/>
            <a:rect l="l" t="t" r="r" b="b"/>
            <a:pathLst>
              <a:path w="4011244" h="15319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3724122" y="1480887"/>
                  <a:pt x="4011244" y="1531900"/>
                </a:cubicBez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9525" dir="18660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18"/>
          <p:cNvSpPr/>
          <p:nvPr/>
        </p:nvSpPr>
        <p:spPr>
          <a:xfrm>
            <a:off x="0" y="5370116"/>
            <a:ext cx="4014961" cy="1531900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27000" dist="63500" dir="186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18"/>
          <p:cNvSpPr/>
          <p:nvPr/>
        </p:nvSpPr>
        <p:spPr>
          <a:xfrm>
            <a:off x="0" y="5945106"/>
            <a:ext cx="4189408" cy="956910"/>
          </a:xfrm>
          <a:custGeom>
            <a:avLst/>
            <a:gdLst/>
            <a:ahLst/>
            <a:cxnLst/>
            <a:rect l="l" t="t" r="r" b="b"/>
            <a:pathLst>
              <a:path w="4189408" h="956910" extrusionOk="0">
                <a:moveTo>
                  <a:pt x="3809" y="-575"/>
                </a:moveTo>
                <a:cubicBezTo>
                  <a:pt x="214998" y="133592"/>
                  <a:pt x="447961" y="229896"/>
                  <a:pt x="692234" y="284020"/>
                </a:cubicBezTo>
                <a:cubicBezTo>
                  <a:pt x="1111003" y="376475"/>
                  <a:pt x="1445577" y="318028"/>
                  <a:pt x="1527500" y="302332"/>
                </a:cubicBezTo>
                <a:cubicBezTo>
                  <a:pt x="1904275" y="230254"/>
                  <a:pt x="1943308" y="105443"/>
                  <a:pt x="2316916" y="36187"/>
                </a:cubicBezTo>
                <a:cubicBezTo>
                  <a:pt x="2366139" y="27031"/>
                  <a:pt x="2694173" y="-31141"/>
                  <a:pt x="3023653" y="36187"/>
                </a:cubicBezTo>
                <a:cubicBezTo>
                  <a:pt x="3706157" y="175593"/>
                  <a:pt x="4092777" y="791733"/>
                  <a:pt x="4189432" y="956336"/>
                </a:cubicBezTo>
                <a:lnTo>
                  <a:pt x="23" y="956336"/>
                </a:lnTo>
                <a:cubicBezTo>
                  <a:pt x="1262" y="637409"/>
                  <a:pt x="2522" y="318441"/>
                  <a:pt x="3809" y="-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" dist="63500" dir="186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18"/>
          <p:cNvSpPr/>
          <p:nvPr/>
        </p:nvSpPr>
        <p:spPr>
          <a:xfrm>
            <a:off x="0" y="6149765"/>
            <a:ext cx="4620774" cy="75225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186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8"/>
          <p:cNvSpPr/>
          <p:nvPr/>
        </p:nvSpPr>
        <p:spPr>
          <a:xfrm>
            <a:off x="7782613" y="4872418"/>
            <a:ext cx="4407433" cy="1665199"/>
          </a:xfrm>
          <a:custGeom>
            <a:avLst/>
            <a:gdLst/>
            <a:ahLst/>
            <a:cxnLst/>
            <a:rect l="l" t="t" r="r" b="b"/>
            <a:pathLst>
              <a:path w="3703725" h="1332159" extrusionOk="0">
                <a:moveTo>
                  <a:pt x="0" y="1332159"/>
                </a:moveTo>
                <a:cubicBezTo>
                  <a:pt x="27537" y="1208243"/>
                  <a:pt x="93626" y="997240"/>
                  <a:pt x="266214" y="806684"/>
                </a:cubicBezTo>
                <a:cubicBezTo>
                  <a:pt x="524649" y="521264"/>
                  <a:pt x="861908" y="439961"/>
                  <a:pt x="1064787" y="421167"/>
                </a:cubicBezTo>
                <a:cubicBezTo>
                  <a:pt x="1560453" y="375249"/>
                  <a:pt x="1731044" y="570486"/>
                  <a:pt x="2129504" y="577164"/>
                </a:cubicBezTo>
                <a:cubicBezTo>
                  <a:pt x="2593985" y="585012"/>
                  <a:pt x="2807671" y="437276"/>
                  <a:pt x="2992376" y="292638"/>
                </a:cubicBezTo>
                <a:cubicBezTo>
                  <a:pt x="3101284" y="207342"/>
                  <a:pt x="3195461" y="82806"/>
                  <a:pt x="3396205" y="26424"/>
                </a:cubicBezTo>
                <a:cubicBezTo>
                  <a:pt x="3496371" y="-872"/>
                  <a:pt x="3601080" y="-7102"/>
                  <a:pt x="3703725" y="8112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9525" dir="18660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8"/>
          <p:cNvSpPr/>
          <p:nvPr/>
        </p:nvSpPr>
        <p:spPr>
          <a:xfrm>
            <a:off x="7553325" y="5235277"/>
            <a:ext cx="4634389" cy="1665199"/>
          </a:xfrm>
          <a:custGeom>
            <a:avLst/>
            <a:gdLst/>
            <a:ahLst/>
            <a:cxnLst/>
            <a:rect l="l" t="t" r="r" b="b"/>
            <a:pathLst>
              <a:path w="3707511" h="1332159" extrusionOk="0">
                <a:moveTo>
                  <a:pt x="23" y="1331585"/>
                </a:moveTo>
                <a:cubicBezTo>
                  <a:pt x="27560" y="1207669"/>
                  <a:pt x="93649" y="996666"/>
                  <a:pt x="266237" y="806110"/>
                </a:cubicBezTo>
                <a:cubicBezTo>
                  <a:pt x="524672" y="520690"/>
                  <a:pt x="861931" y="439387"/>
                  <a:pt x="1064810" y="420593"/>
                </a:cubicBezTo>
                <a:cubicBezTo>
                  <a:pt x="1560476" y="374675"/>
                  <a:pt x="1731067" y="569912"/>
                  <a:pt x="2129527" y="576590"/>
                </a:cubicBezTo>
                <a:cubicBezTo>
                  <a:pt x="2594008" y="584438"/>
                  <a:pt x="2807694" y="436702"/>
                  <a:pt x="2992399" y="292064"/>
                </a:cubicBezTo>
                <a:cubicBezTo>
                  <a:pt x="3101307" y="206768"/>
                  <a:pt x="3195484" y="82232"/>
                  <a:pt x="3396228" y="25850"/>
                </a:cubicBezTo>
                <a:cubicBezTo>
                  <a:pt x="3496394" y="-1446"/>
                  <a:pt x="3601103" y="-7676"/>
                  <a:pt x="3703748" y="7538"/>
                </a:cubicBezTo>
                <a:cubicBezTo>
                  <a:pt x="3704987" y="448908"/>
                  <a:pt x="3706226" y="890257"/>
                  <a:pt x="3707534" y="13315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18660000" algn="b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18"/>
          <p:cNvSpPr/>
          <p:nvPr/>
        </p:nvSpPr>
        <p:spPr>
          <a:xfrm>
            <a:off x="0" y="5809251"/>
            <a:ext cx="4185623" cy="956911"/>
          </a:xfrm>
          <a:custGeom>
            <a:avLst/>
            <a:gdLst/>
            <a:ahLst/>
            <a:cxnLst/>
            <a:rect l="l" t="t" r="r" b="b"/>
            <a:pathLst>
              <a:path w="4185623" h="956911" extrusionOk="0">
                <a:moveTo>
                  <a:pt x="0" y="0"/>
                </a:moveTo>
                <a:cubicBezTo>
                  <a:pt x="211189" y="134167"/>
                  <a:pt x="444152" y="230471"/>
                  <a:pt x="688425" y="284595"/>
                </a:cubicBezTo>
                <a:cubicBezTo>
                  <a:pt x="1107194" y="377050"/>
                  <a:pt x="1441768" y="318603"/>
                  <a:pt x="1523691" y="302907"/>
                </a:cubicBezTo>
                <a:cubicBezTo>
                  <a:pt x="1900466" y="230829"/>
                  <a:pt x="1939499" y="106018"/>
                  <a:pt x="2313107" y="36762"/>
                </a:cubicBezTo>
                <a:cubicBezTo>
                  <a:pt x="2362330" y="27606"/>
                  <a:pt x="2690364" y="-30566"/>
                  <a:pt x="3019844" y="36762"/>
                </a:cubicBezTo>
                <a:cubicBezTo>
                  <a:pt x="3702348" y="176168"/>
                  <a:pt x="4088968" y="792308"/>
                  <a:pt x="4185623" y="956911"/>
                </a:cubicBezTo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9525" dir="18660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8"/>
          <p:cNvSpPr/>
          <p:nvPr/>
        </p:nvSpPr>
        <p:spPr>
          <a:xfrm>
            <a:off x="1" y="5924785"/>
            <a:ext cx="4877763" cy="971131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9525" dir="18660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87" name="Google Shape;287;p18"/>
          <p:cNvSpPr/>
          <p:nvPr/>
        </p:nvSpPr>
        <p:spPr>
          <a:xfrm flipH="1">
            <a:off x="7571226" y="6149765"/>
            <a:ext cx="4620774" cy="75225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186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18"/>
          <p:cNvSpPr/>
          <p:nvPr/>
        </p:nvSpPr>
        <p:spPr>
          <a:xfrm flipH="1">
            <a:off x="7314237" y="5930885"/>
            <a:ext cx="4877763" cy="971131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9525" dir="18660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89" name="Google Shape;289;p18"/>
          <p:cNvSpPr txBox="1"/>
          <p:nvPr/>
        </p:nvSpPr>
        <p:spPr>
          <a:xfrm rot="5400000">
            <a:off x="-679350" y="45983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2"/>
          <p:cNvSpPr txBox="1">
            <a:spLocks noGrp="1"/>
          </p:cNvSpPr>
          <p:nvPr>
            <p:ph type="subTitle" idx="1"/>
          </p:nvPr>
        </p:nvSpPr>
        <p:spPr>
          <a:xfrm>
            <a:off x="1714463" y="3218050"/>
            <a:ext cx="8763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43" name="Google Shape;343;p22"/>
          <p:cNvSpPr txBox="1">
            <a:spLocks noGrp="1"/>
          </p:cNvSpPr>
          <p:nvPr>
            <p:ph type="title"/>
          </p:nvPr>
        </p:nvSpPr>
        <p:spPr>
          <a:xfrm>
            <a:off x="1714463" y="2285200"/>
            <a:ext cx="8763000" cy="763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44" name="Google Shape;344;p22"/>
          <p:cNvSpPr txBox="1">
            <a:spLocks noGrp="1"/>
          </p:cNvSpPr>
          <p:nvPr>
            <p:ph type="body" idx="2"/>
          </p:nvPr>
        </p:nvSpPr>
        <p:spPr>
          <a:xfrm>
            <a:off x="1714541" y="4082850"/>
            <a:ext cx="8763000" cy="134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5" name="Google Shape;345;p22"/>
          <p:cNvSpPr/>
          <p:nvPr/>
        </p:nvSpPr>
        <p:spPr>
          <a:xfrm rot="695806" flipH="1">
            <a:off x="2896108" y="382378"/>
            <a:ext cx="9559819" cy="1475628"/>
          </a:xfrm>
          <a:custGeom>
            <a:avLst/>
            <a:gdLst/>
            <a:ahLst/>
            <a:cxnLst/>
            <a:rect l="l" t="t" r="r" b="b"/>
            <a:pathLst>
              <a:path w="12201525" h="2166807" extrusionOk="0">
                <a:moveTo>
                  <a:pt x="0" y="1942490"/>
                </a:moveTo>
                <a:cubicBezTo>
                  <a:pt x="310356" y="2088540"/>
                  <a:pt x="620713" y="2234590"/>
                  <a:pt x="1019175" y="2132990"/>
                </a:cubicBezTo>
                <a:cubicBezTo>
                  <a:pt x="1417637" y="2031390"/>
                  <a:pt x="1930400" y="1504340"/>
                  <a:pt x="2390775" y="1332890"/>
                </a:cubicBezTo>
                <a:cubicBezTo>
                  <a:pt x="2851150" y="1161440"/>
                  <a:pt x="3244850" y="1342415"/>
                  <a:pt x="3657600" y="1590065"/>
                </a:cubicBezTo>
                <a:cubicBezTo>
                  <a:pt x="4070350" y="1837715"/>
                  <a:pt x="4670425" y="2134577"/>
                  <a:pt x="5181600" y="1913915"/>
                </a:cubicBezTo>
                <a:cubicBezTo>
                  <a:pt x="5692775" y="1693253"/>
                  <a:pt x="6210300" y="566128"/>
                  <a:pt x="6724650" y="266090"/>
                </a:cubicBezTo>
                <a:cubicBezTo>
                  <a:pt x="7239000" y="-33948"/>
                  <a:pt x="7681913" y="-73635"/>
                  <a:pt x="8267700" y="113690"/>
                </a:cubicBezTo>
                <a:cubicBezTo>
                  <a:pt x="8853488" y="301015"/>
                  <a:pt x="9337675" y="983640"/>
                  <a:pt x="10239375" y="1390040"/>
                </a:cubicBezTo>
                <a:cubicBezTo>
                  <a:pt x="11141075" y="1796440"/>
                  <a:pt x="11547475" y="1021740"/>
                  <a:pt x="12201525" y="83759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2"/>
          <p:cNvSpPr/>
          <p:nvPr/>
        </p:nvSpPr>
        <p:spPr>
          <a:xfrm rot="10800000" flipH="1">
            <a:off x="-11362" y="143706"/>
            <a:ext cx="4011244" cy="1531900"/>
          </a:xfrm>
          <a:custGeom>
            <a:avLst/>
            <a:gdLst/>
            <a:ahLst/>
            <a:cxnLst/>
            <a:rect l="l" t="t" r="r" b="b"/>
            <a:pathLst>
              <a:path w="4011244" h="1531900" extrusionOk="0">
                <a:moveTo>
                  <a:pt x="0" y="235321"/>
                </a:moveTo>
                <a:cubicBezTo>
                  <a:pt x="181358" y="121104"/>
                  <a:pt x="384592" y="46073"/>
                  <a:pt x="596657" y="15025"/>
                </a:cubicBezTo>
                <a:cubicBezTo>
                  <a:pt x="989059" y="-41151"/>
                  <a:pt x="1294169" y="74642"/>
                  <a:pt x="1422767" y="125173"/>
                </a:cubicBezTo>
                <a:cubicBezTo>
                  <a:pt x="1802089" y="274354"/>
                  <a:pt x="1798027" y="420851"/>
                  <a:pt x="2377405" y="822822"/>
                </a:cubicBezTo>
                <a:cubicBezTo>
                  <a:pt x="2568925" y="955688"/>
                  <a:pt x="2821852" y="1129309"/>
                  <a:pt x="3175978" y="1281726"/>
                </a:cubicBezTo>
                <a:cubicBezTo>
                  <a:pt x="3443851" y="1396968"/>
                  <a:pt x="3724122" y="1480887"/>
                  <a:pt x="4011244" y="1531900"/>
                </a:cubicBez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22"/>
          <p:cNvSpPr/>
          <p:nvPr/>
        </p:nvSpPr>
        <p:spPr>
          <a:xfrm rot="10800000" flipH="1">
            <a:off x="-11362" y="-44041"/>
            <a:ext cx="4014961" cy="1531900"/>
          </a:xfrm>
          <a:custGeom>
            <a:avLst/>
            <a:gdLst/>
            <a:ahLst/>
            <a:cxnLst/>
            <a:rect l="l" t="t" r="r" b="b"/>
            <a:pathLst>
              <a:path w="4014961" h="1531900" extrusionOk="0">
                <a:moveTo>
                  <a:pt x="3741" y="234747"/>
                </a:moveTo>
                <a:cubicBezTo>
                  <a:pt x="185099" y="120530"/>
                  <a:pt x="388333" y="45499"/>
                  <a:pt x="600398" y="14451"/>
                </a:cubicBezTo>
                <a:cubicBezTo>
                  <a:pt x="992800" y="-41725"/>
                  <a:pt x="1297910" y="74068"/>
                  <a:pt x="1426508" y="124599"/>
                </a:cubicBezTo>
                <a:cubicBezTo>
                  <a:pt x="1805830" y="273780"/>
                  <a:pt x="1801768" y="420277"/>
                  <a:pt x="2381146" y="822248"/>
                </a:cubicBezTo>
                <a:cubicBezTo>
                  <a:pt x="2572666" y="955114"/>
                  <a:pt x="2825593" y="1128735"/>
                  <a:pt x="3179719" y="1281152"/>
                </a:cubicBezTo>
                <a:cubicBezTo>
                  <a:pt x="3447592" y="1396394"/>
                  <a:pt x="3727863" y="1480313"/>
                  <a:pt x="4014985" y="1531326"/>
                </a:cubicBezTo>
                <a:lnTo>
                  <a:pt x="23" y="153132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27000" dist="63500" dir="30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2"/>
          <p:cNvSpPr/>
          <p:nvPr/>
        </p:nvSpPr>
        <p:spPr>
          <a:xfrm rot="10800000" flipH="1">
            <a:off x="-11362" y="-44041"/>
            <a:ext cx="4189408" cy="956910"/>
          </a:xfrm>
          <a:custGeom>
            <a:avLst/>
            <a:gdLst/>
            <a:ahLst/>
            <a:cxnLst/>
            <a:rect l="l" t="t" r="r" b="b"/>
            <a:pathLst>
              <a:path w="4189408" h="956910" extrusionOk="0">
                <a:moveTo>
                  <a:pt x="3809" y="-575"/>
                </a:moveTo>
                <a:cubicBezTo>
                  <a:pt x="214998" y="133592"/>
                  <a:pt x="447961" y="229896"/>
                  <a:pt x="692234" y="284020"/>
                </a:cubicBezTo>
                <a:cubicBezTo>
                  <a:pt x="1111003" y="376475"/>
                  <a:pt x="1445577" y="318028"/>
                  <a:pt x="1527500" y="302332"/>
                </a:cubicBezTo>
                <a:cubicBezTo>
                  <a:pt x="1904275" y="230254"/>
                  <a:pt x="1943308" y="105443"/>
                  <a:pt x="2316916" y="36187"/>
                </a:cubicBezTo>
                <a:cubicBezTo>
                  <a:pt x="2366139" y="27031"/>
                  <a:pt x="2694173" y="-31141"/>
                  <a:pt x="3023653" y="36187"/>
                </a:cubicBezTo>
                <a:cubicBezTo>
                  <a:pt x="3706157" y="175593"/>
                  <a:pt x="4092777" y="791733"/>
                  <a:pt x="4189432" y="956336"/>
                </a:cubicBezTo>
                <a:lnTo>
                  <a:pt x="23" y="956336"/>
                </a:lnTo>
                <a:cubicBezTo>
                  <a:pt x="1262" y="637409"/>
                  <a:pt x="2522" y="318441"/>
                  <a:pt x="3809" y="-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30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2"/>
          <p:cNvSpPr/>
          <p:nvPr/>
        </p:nvSpPr>
        <p:spPr>
          <a:xfrm rot="10800000" flipH="1">
            <a:off x="-11362" y="-44041"/>
            <a:ext cx="4620774" cy="75225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30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22"/>
          <p:cNvSpPr/>
          <p:nvPr/>
        </p:nvSpPr>
        <p:spPr>
          <a:xfrm rot="10800000" flipH="1">
            <a:off x="7771251" y="320358"/>
            <a:ext cx="4407433" cy="1665199"/>
          </a:xfrm>
          <a:custGeom>
            <a:avLst/>
            <a:gdLst/>
            <a:ahLst/>
            <a:cxnLst/>
            <a:rect l="l" t="t" r="r" b="b"/>
            <a:pathLst>
              <a:path w="3703725" h="1332159" extrusionOk="0">
                <a:moveTo>
                  <a:pt x="0" y="1332159"/>
                </a:moveTo>
                <a:cubicBezTo>
                  <a:pt x="27537" y="1208243"/>
                  <a:pt x="93626" y="997240"/>
                  <a:pt x="266214" y="806684"/>
                </a:cubicBezTo>
                <a:cubicBezTo>
                  <a:pt x="524649" y="521264"/>
                  <a:pt x="861908" y="439961"/>
                  <a:pt x="1064787" y="421167"/>
                </a:cubicBezTo>
                <a:cubicBezTo>
                  <a:pt x="1560453" y="375249"/>
                  <a:pt x="1731044" y="570486"/>
                  <a:pt x="2129504" y="577164"/>
                </a:cubicBezTo>
                <a:cubicBezTo>
                  <a:pt x="2593985" y="585012"/>
                  <a:pt x="2807671" y="437276"/>
                  <a:pt x="2992376" y="292638"/>
                </a:cubicBezTo>
                <a:cubicBezTo>
                  <a:pt x="3101284" y="207342"/>
                  <a:pt x="3195461" y="82806"/>
                  <a:pt x="3396205" y="26424"/>
                </a:cubicBezTo>
                <a:cubicBezTo>
                  <a:pt x="3496371" y="-872"/>
                  <a:pt x="3601080" y="-7102"/>
                  <a:pt x="3703725" y="8112"/>
                </a:cubicBez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22"/>
          <p:cNvSpPr/>
          <p:nvPr/>
        </p:nvSpPr>
        <p:spPr>
          <a:xfrm rot="10800000" flipH="1">
            <a:off x="7541963" y="-42501"/>
            <a:ext cx="4634389" cy="1665199"/>
          </a:xfrm>
          <a:custGeom>
            <a:avLst/>
            <a:gdLst/>
            <a:ahLst/>
            <a:cxnLst/>
            <a:rect l="l" t="t" r="r" b="b"/>
            <a:pathLst>
              <a:path w="3707511" h="1332159" extrusionOk="0">
                <a:moveTo>
                  <a:pt x="23" y="1331585"/>
                </a:moveTo>
                <a:cubicBezTo>
                  <a:pt x="27560" y="1207669"/>
                  <a:pt x="93649" y="996666"/>
                  <a:pt x="266237" y="806110"/>
                </a:cubicBezTo>
                <a:cubicBezTo>
                  <a:pt x="524672" y="520690"/>
                  <a:pt x="861931" y="439387"/>
                  <a:pt x="1064810" y="420593"/>
                </a:cubicBezTo>
                <a:cubicBezTo>
                  <a:pt x="1560476" y="374675"/>
                  <a:pt x="1731067" y="569912"/>
                  <a:pt x="2129527" y="576590"/>
                </a:cubicBezTo>
                <a:cubicBezTo>
                  <a:pt x="2594008" y="584438"/>
                  <a:pt x="2807694" y="436702"/>
                  <a:pt x="2992399" y="292064"/>
                </a:cubicBezTo>
                <a:cubicBezTo>
                  <a:pt x="3101307" y="206768"/>
                  <a:pt x="3195484" y="82232"/>
                  <a:pt x="3396228" y="25850"/>
                </a:cubicBezTo>
                <a:cubicBezTo>
                  <a:pt x="3496394" y="-1446"/>
                  <a:pt x="3601103" y="-7676"/>
                  <a:pt x="3703748" y="7538"/>
                </a:cubicBezTo>
                <a:cubicBezTo>
                  <a:pt x="3704987" y="448908"/>
                  <a:pt x="3706226" y="890257"/>
                  <a:pt x="3707534" y="133158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27000" dist="63500" dir="3060000" algn="b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22"/>
          <p:cNvSpPr/>
          <p:nvPr/>
        </p:nvSpPr>
        <p:spPr>
          <a:xfrm rot="10800000" flipH="1">
            <a:off x="-11362" y="91813"/>
            <a:ext cx="4185623" cy="956911"/>
          </a:xfrm>
          <a:custGeom>
            <a:avLst/>
            <a:gdLst/>
            <a:ahLst/>
            <a:cxnLst/>
            <a:rect l="l" t="t" r="r" b="b"/>
            <a:pathLst>
              <a:path w="4185623" h="956911" extrusionOk="0">
                <a:moveTo>
                  <a:pt x="0" y="0"/>
                </a:moveTo>
                <a:cubicBezTo>
                  <a:pt x="211189" y="134167"/>
                  <a:pt x="444152" y="230471"/>
                  <a:pt x="688425" y="284595"/>
                </a:cubicBezTo>
                <a:cubicBezTo>
                  <a:pt x="1107194" y="377050"/>
                  <a:pt x="1441768" y="318603"/>
                  <a:pt x="1523691" y="302907"/>
                </a:cubicBezTo>
                <a:cubicBezTo>
                  <a:pt x="1900466" y="230829"/>
                  <a:pt x="1939499" y="106018"/>
                  <a:pt x="2313107" y="36762"/>
                </a:cubicBezTo>
                <a:cubicBezTo>
                  <a:pt x="2362330" y="27606"/>
                  <a:pt x="2690364" y="-30566"/>
                  <a:pt x="3019844" y="36762"/>
                </a:cubicBezTo>
                <a:cubicBezTo>
                  <a:pt x="3702348" y="176168"/>
                  <a:pt x="4088968" y="792308"/>
                  <a:pt x="4185623" y="956911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22"/>
          <p:cNvSpPr/>
          <p:nvPr/>
        </p:nvSpPr>
        <p:spPr>
          <a:xfrm rot="10800000" flipH="1">
            <a:off x="-11362" y="-37941"/>
            <a:ext cx="4877763" cy="971131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54" name="Google Shape;354;p22"/>
          <p:cNvSpPr/>
          <p:nvPr/>
        </p:nvSpPr>
        <p:spPr>
          <a:xfrm rot="10800000">
            <a:off x="7559864" y="-44041"/>
            <a:ext cx="4620774" cy="752251"/>
          </a:xfrm>
          <a:custGeom>
            <a:avLst/>
            <a:gdLst/>
            <a:ahLst/>
            <a:cxnLst/>
            <a:rect l="l" t="t" r="r" b="b"/>
            <a:pathLst>
              <a:path w="4620774" h="752251" extrusionOk="0">
                <a:moveTo>
                  <a:pt x="3740" y="501504"/>
                </a:moveTo>
                <a:cubicBezTo>
                  <a:pt x="146313" y="562581"/>
                  <a:pt x="293636" y="611721"/>
                  <a:pt x="444332" y="648414"/>
                </a:cubicBezTo>
                <a:cubicBezTo>
                  <a:pt x="532863" y="669961"/>
                  <a:pt x="661668" y="701285"/>
                  <a:pt x="820694" y="712644"/>
                </a:cubicBezTo>
                <a:cubicBezTo>
                  <a:pt x="929259" y="720423"/>
                  <a:pt x="1207107" y="737634"/>
                  <a:pt x="1499963" y="630033"/>
                </a:cubicBezTo>
                <a:cubicBezTo>
                  <a:pt x="1772991" y="529729"/>
                  <a:pt x="1774576" y="468804"/>
                  <a:pt x="2133314" y="226134"/>
                </a:cubicBezTo>
                <a:cubicBezTo>
                  <a:pt x="2355743" y="75713"/>
                  <a:pt x="2499279" y="27661"/>
                  <a:pt x="2684053" y="5838"/>
                </a:cubicBezTo>
                <a:cubicBezTo>
                  <a:pt x="2995840" y="-30855"/>
                  <a:pt x="3250214" y="96229"/>
                  <a:pt x="3510163" y="226134"/>
                </a:cubicBezTo>
                <a:cubicBezTo>
                  <a:pt x="3843223" y="392595"/>
                  <a:pt x="3925489" y="524635"/>
                  <a:pt x="4290354" y="657570"/>
                </a:cubicBezTo>
                <a:cubicBezTo>
                  <a:pt x="4398093" y="696838"/>
                  <a:pt x="4508516" y="728292"/>
                  <a:pt x="4620798" y="751677"/>
                </a:cubicBezTo>
                <a:lnTo>
                  <a:pt x="23" y="7516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30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22"/>
          <p:cNvSpPr/>
          <p:nvPr/>
        </p:nvSpPr>
        <p:spPr>
          <a:xfrm rot="10800000">
            <a:off x="7302874" y="-44041"/>
            <a:ext cx="4877763" cy="971131"/>
          </a:xfrm>
          <a:custGeom>
            <a:avLst/>
            <a:gdLst/>
            <a:ahLst/>
            <a:cxnLst/>
            <a:rect l="l" t="t" r="r" b="b"/>
            <a:pathLst>
              <a:path w="4914623" h="971131" extrusionOk="0">
                <a:moveTo>
                  <a:pt x="0" y="501883"/>
                </a:moveTo>
                <a:cubicBezTo>
                  <a:pt x="142573" y="562960"/>
                  <a:pt x="289896" y="612100"/>
                  <a:pt x="440592" y="648793"/>
                </a:cubicBezTo>
                <a:cubicBezTo>
                  <a:pt x="529123" y="670340"/>
                  <a:pt x="657928" y="701664"/>
                  <a:pt x="816954" y="713023"/>
                </a:cubicBezTo>
                <a:cubicBezTo>
                  <a:pt x="925519" y="720802"/>
                  <a:pt x="1203367" y="738013"/>
                  <a:pt x="1496223" y="630412"/>
                </a:cubicBezTo>
                <a:cubicBezTo>
                  <a:pt x="1769251" y="530108"/>
                  <a:pt x="1770836" y="469183"/>
                  <a:pt x="2129574" y="226513"/>
                </a:cubicBezTo>
                <a:cubicBezTo>
                  <a:pt x="2352003" y="76092"/>
                  <a:pt x="2495539" y="28040"/>
                  <a:pt x="2680313" y="6217"/>
                </a:cubicBezTo>
                <a:cubicBezTo>
                  <a:pt x="2992100" y="-30476"/>
                  <a:pt x="3240306" y="102016"/>
                  <a:pt x="3506423" y="226513"/>
                </a:cubicBezTo>
                <a:cubicBezTo>
                  <a:pt x="3772540" y="351010"/>
                  <a:pt x="4082886" y="637731"/>
                  <a:pt x="4277015" y="753199"/>
                </a:cubicBezTo>
                <a:cubicBezTo>
                  <a:pt x="4471144" y="868667"/>
                  <a:pt x="4802341" y="947746"/>
                  <a:pt x="4914623" y="971131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56" name="Google Shape;356;p22"/>
          <p:cNvSpPr/>
          <p:nvPr/>
        </p:nvSpPr>
        <p:spPr>
          <a:xfrm rot="2530671">
            <a:off x="-499363" y="4373195"/>
            <a:ext cx="6133163" cy="1215599"/>
          </a:xfrm>
          <a:custGeom>
            <a:avLst/>
            <a:gdLst/>
            <a:ahLst/>
            <a:cxnLst/>
            <a:rect l="l" t="t" r="r" b="b"/>
            <a:pathLst>
              <a:path w="12201525" h="2166807" extrusionOk="0">
                <a:moveTo>
                  <a:pt x="0" y="1942490"/>
                </a:moveTo>
                <a:cubicBezTo>
                  <a:pt x="310356" y="2088540"/>
                  <a:pt x="620713" y="2234590"/>
                  <a:pt x="1019175" y="2132990"/>
                </a:cubicBezTo>
                <a:cubicBezTo>
                  <a:pt x="1417637" y="2031390"/>
                  <a:pt x="1930400" y="1504340"/>
                  <a:pt x="2390775" y="1332890"/>
                </a:cubicBezTo>
                <a:cubicBezTo>
                  <a:pt x="2851150" y="1161440"/>
                  <a:pt x="3244850" y="1342415"/>
                  <a:pt x="3657600" y="1590065"/>
                </a:cubicBezTo>
                <a:cubicBezTo>
                  <a:pt x="4070350" y="1837715"/>
                  <a:pt x="4670425" y="2134577"/>
                  <a:pt x="5181600" y="1913915"/>
                </a:cubicBezTo>
                <a:cubicBezTo>
                  <a:pt x="5692775" y="1693253"/>
                  <a:pt x="6210300" y="566128"/>
                  <a:pt x="6724650" y="266090"/>
                </a:cubicBezTo>
                <a:cubicBezTo>
                  <a:pt x="7239000" y="-33948"/>
                  <a:pt x="7681913" y="-73635"/>
                  <a:pt x="8267700" y="113690"/>
                </a:cubicBezTo>
                <a:cubicBezTo>
                  <a:pt x="8853488" y="301015"/>
                  <a:pt x="9337675" y="983640"/>
                  <a:pt x="10239375" y="1390040"/>
                </a:cubicBezTo>
                <a:cubicBezTo>
                  <a:pt x="11141075" y="1796440"/>
                  <a:pt x="11547475" y="1021740"/>
                  <a:pt x="12201525" y="83759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22"/>
          <p:cNvSpPr/>
          <p:nvPr/>
        </p:nvSpPr>
        <p:spPr>
          <a:xfrm rot="3557305">
            <a:off x="-307396" y="5047548"/>
            <a:ext cx="3607878" cy="1334825"/>
          </a:xfrm>
          <a:custGeom>
            <a:avLst/>
            <a:gdLst/>
            <a:ahLst/>
            <a:cxnLst/>
            <a:rect l="l" t="t" r="r" b="b"/>
            <a:pathLst>
              <a:path w="3703725" h="1332159" extrusionOk="0">
                <a:moveTo>
                  <a:pt x="0" y="1332159"/>
                </a:moveTo>
                <a:cubicBezTo>
                  <a:pt x="27537" y="1208243"/>
                  <a:pt x="93626" y="997240"/>
                  <a:pt x="266214" y="806684"/>
                </a:cubicBezTo>
                <a:cubicBezTo>
                  <a:pt x="524649" y="521264"/>
                  <a:pt x="861908" y="439961"/>
                  <a:pt x="1064787" y="421167"/>
                </a:cubicBezTo>
                <a:cubicBezTo>
                  <a:pt x="1560453" y="375249"/>
                  <a:pt x="1731044" y="570486"/>
                  <a:pt x="2129504" y="577164"/>
                </a:cubicBezTo>
                <a:cubicBezTo>
                  <a:pt x="2593985" y="585012"/>
                  <a:pt x="2807671" y="437276"/>
                  <a:pt x="2992376" y="292638"/>
                </a:cubicBezTo>
                <a:cubicBezTo>
                  <a:pt x="3101284" y="207342"/>
                  <a:pt x="3195461" y="82806"/>
                  <a:pt x="3396205" y="26424"/>
                </a:cubicBezTo>
                <a:cubicBezTo>
                  <a:pt x="3496371" y="-872"/>
                  <a:pt x="3601080" y="-7102"/>
                  <a:pt x="3703725" y="8112"/>
                </a:cubicBez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FFFFFF"/>
            </a:gs>
            <a:gs pos="100000">
              <a:srgbClr val="D8D8D8"/>
            </a:gs>
          </a:gsLst>
          <a:lin ang="18900044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36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ans"/>
              <a:buNone/>
              <a:defRPr sz="4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ans"/>
              <a:buNone/>
              <a:defRPr sz="4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ans"/>
              <a:buNone/>
              <a:defRPr sz="4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ans"/>
              <a:buNone/>
              <a:defRPr sz="4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ans"/>
              <a:buNone/>
              <a:defRPr sz="4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ans"/>
              <a:buNone/>
              <a:defRPr sz="4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ans"/>
              <a:buNone/>
              <a:defRPr sz="4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ans"/>
              <a:buNone/>
              <a:defRPr sz="4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ans"/>
              <a:buNone/>
              <a:defRPr sz="4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■"/>
              <a:defRPr sz="19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■"/>
              <a:defRPr sz="19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Lexend Deca"/>
              <a:buChar char="■"/>
              <a:defRPr sz="1900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8" r:id="rId7"/>
    <p:sldLayoutId id="2147483664" r:id="rId8"/>
    <p:sldLayoutId id="214748366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4"/>
          <p:cNvSpPr txBox="1">
            <a:spLocks noGrp="1"/>
          </p:cNvSpPr>
          <p:nvPr>
            <p:ph type="title"/>
          </p:nvPr>
        </p:nvSpPr>
        <p:spPr>
          <a:xfrm>
            <a:off x="415600" y="2193580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Text Clustering</a:t>
            </a:r>
            <a:endParaRPr dirty="0"/>
          </a:p>
        </p:txBody>
      </p:sp>
      <p:sp>
        <p:nvSpPr>
          <p:cNvPr id="4" name="Google Shape;185;p22">
            <a:extLst>
              <a:ext uri="{FF2B5EF4-FFF2-40B4-BE49-F238E27FC236}">
                <a16:creationId xmlns:a16="http://schemas.microsoft.com/office/drawing/2014/main" id="{DB29AD1A-CB46-4CBD-AB16-16EF1B786020}"/>
              </a:ext>
            </a:extLst>
          </p:cNvPr>
          <p:cNvSpPr txBox="1">
            <a:spLocks/>
          </p:cNvSpPr>
          <p:nvPr/>
        </p:nvSpPr>
        <p:spPr>
          <a:xfrm>
            <a:off x="2906800" y="3976196"/>
            <a:ext cx="6378300" cy="18771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en-US" sz="2000" b="1" dirty="0">
                <a:latin typeface="DM Sans" pitchFamily="2" charset="0"/>
                <a:ea typeface="Arial" panose="020B0604020202020204" pitchFamily="34" charset="0"/>
              </a:rPr>
              <a:t>Presented to: </a:t>
            </a:r>
          </a:p>
          <a:p>
            <a:pPr algn="ctr">
              <a:lnSpc>
                <a:spcPct val="115000"/>
              </a:lnSpc>
            </a:pPr>
            <a:r>
              <a:rPr lang="en-US" sz="2000" b="1" dirty="0">
                <a:solidFill>
                  <a:schemeClr val="accent3">
                    <a:lumMod val="50000"/>
                  </a:schemeClr>
                </a:solidFill>
                <a:effectLst/>
                <a:latin typeface="DM Sans" pitchFamily="2" charset="0"/>
                <a:ea typeface="Calibri" panose="020F0502020204030204" pitchFamily="34" charset="0"/>
              </a:rPr>
              <a:t>Prof. Arya</a:t>
            </a:r>
          </a:p>
          <a:p>
            <a:pPr algn="ctr">
              <a:lnSpc>
                <a:spcPct val="115000"/>
              </a:lnSpc>
            </a:pPr>
            <a:endParaRPr lang="en-US" sz="200" b="1" dirty="0">
              <a:solidFill>
                <a:srgbClr val="1F3864"/>
              </a:solidFill>
              <a:latin typeface="DM Sans" pitchFamily="2" charset="0"/>
              <a:ea typeface="Calibri" panose="020F0502020204030204" pitchFamily="34" charset="0"/>
            </a:endParaRPr>
          </a:p>
          <a:p>
            <a:pPr algn="ctr">
              <a:lnSpc>
                <a:spcPct val="115000"/>
              </a:lnSpc>
            </a:pPr>
            <a:r>
              <a:rPr lang="en-US" sz="2000" b="1" dirty="0">
                <a:solidFill>
                  <a:schemeClr val="tx1">
                    <a:lumMod val="50000"/>
                  </a:schemeClr>
                </a:solidFill>
                <a:latin typeface="DM Sans" pitchFamily="2" charset="0"/>
                <a:ea typeface="Calibri" panose="020F0502020204030204" pitchFamily="34" charset="0"/>
              </a:rPr>
              <a:t>Team Member:</a:t>
            </a: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chemeClr val="accent3">
                    <a:lumMod val="50000"/>
                  </a:schemeClr>
                </a:solidFill>
                <a:latin typeface="DM Sans" pitchFamily="2" charset="0"/>
                <a:ea typeface="Calibri" panose="020F0502020204030204" pitchFamily="34" charset="0"/>
              </a:rPr>
              <a:t>Alaa  Abdullah	   Naser Mousa</a:t>
            </a:r>
          </a:p>
          <a:p>
            <a:pPr algn="ctr">
              <a:lnSpc>
                <a:spcPct val="115000"/>
              </a:lnSpc>
            </a:pPr>
            <a:r>
              <a:rPr lang="en-US" sz="2000" b="1" dirty="0" err="1">
                <a:solidFill>
                  <a:schemeClr val="accent3">
                    <a:lumMod val="50000"/>
                  </a:schemeClr>
                </a:solidFill>
                <a:latin typeface="DM Sans" pitchFamily="2" charset="0"/>
                <a:ea typeface="Calibri" panose="020F0502020204030204" pitchFamily="34" charset="0"/>
              </a:rPr>
              <a:t>Noha</a:t>
            </a:r>
            <a:r>
              <a:rPr lang="en-US" sz="2000" b="1" dirty="0">
                <a:solidFill>
                  <a:schemeClr val="accent3">
                    <a:lumMod val="50000"/>
                  </a:schemeClr>
                </a:solidFill>
                <a:latin typeface="DM Sans" pitchFamily="2" charset="0"/>
                <a:ea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chemeClr val="accent3">
                    <a:lumMod val="50000"/>
                  </a:schemeClr>
                </a:solidFill>
                <a:latin typeface="DM Sans" pitchFamily="2" charset="0"/>
                <a:ea typeface="Calibri" panose="020F0502020204030204" pitchFamily="34" charset="0"/>
              </a:rPr>
              <a:t>Fahem</a:t>
            </a:r>
            <a:r>
              <a:rPr lang="en-US" sz="2000" b="1" dirty="0">
                <a:solidFill>
                  <a:schemeClr val="accent3">
                    <a:lumMod val="50000"/>
                  </a:schemeClr>
                </a:solidFill>
                <a:latin typeface="DM Sans" pitchFamily="2" charset="0"/>
                <a:ea typeface="Calibri" panose="020F0502020204030204" pitchFamily="34" charset="0"/>
              </a:rPr>
              <a:t>    	    Sara  Abdelazim</a:t>
            </a:r>
          </a:p>
          <a:p>
            <a:pPr algn="ctr">
              <a:lnSpc>
                <a:spcPct val="115000"/>
              </a:lnSpc>
            </a:pPr>
            <a:endParaRPr lang="en-US" sz="2000" b="1" dirty="0">
              <a:latin typeface="DM Sans" pitchFamily="2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7"/>
          <p:cNvSpPr txBox="1">
            <a:spLocks noGrp="1"/>
          </p:cNvSpPr>
          <p:nvPr>
            <p:ph type="title"/>
          </p:nvPr>
        </p:nvSpPr>
        <p:spPr>
          <a:xfrm>
            <a:off x="4548554" y="780338"/>
            <a:ext cx="2870446" cy="270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ar-SA" dirty="0"/>
              <a:t>3</a:t>
            </a:r>
            <a:endParaRPr dirty="0"/>
          </a:p>
        </p:txBody>
      </p:sp>
      <p:sp>
        <p:nvSpPr>
          <p:cNvPr id="401" name="Google Shape;401;p27"/>
          <p:cNvSpPr txBox="1">
            <a:spLocks noGrp="1"/>
          </p:cNvSpPr>
          <p:nvPr>
            <p:ph type="title" idx="2"/>
          </p:nvPr>
        </p:nvSpPr>
        <p:spPr>
          <a:xfrm>
            <a:off x="1912800" y="3218038"/>
            <a:ext cx="8366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Word Embedding</a:t>
            </a:r>
            <a:br>
              <a:rPr lang="ar-SA" dirty="0"/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as some call it transformation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293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0E2631A-D06A-607E-11B6-D78E1F833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684647"/>
            <a:ext cx="11360700" cy="1230600"/>
          </a:xfrm>
        </p:spPr>
        <p:txBody>
          <a:bodyPr/>
          <a:lstStyle/>
          <a:p>
            <a:r>
              <a:rPr lang="en-US" sz="4500" dirty="0"/>
              <a:t>We use </a:t>
            </a:r>
            <a:r>
              <a:rPr lang="en-US" sz="4500" dirty="0" err="1"/>
              <a:t>BoW</a:t>
            </a:r>
            <a:r>
              <a:rPr lang="en-US" sz="4500" dirty="0"/>
              <a:t>, TF-IDF and LDA</a:t>
            </a:r>
          </a:p>
        </p:txBody>
      </p:sp>
    </p:spTree>
    <p:extLst>
      <p:ext uri="{BB962C8B-B14F-4D97-AF65-F5344CB8AC3E}">
        <p14:creationId xmlns:p14="http://schemas.microsoft.com/office/powerpoint/2010/main" val="363850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>
            <a:extLst>
              <a:ext uri="{FF2B5EF4-FFF2-40B4-BE49-F238E27FC236}">
                <a16:creationId xmlns:a16="http://schemas.microsoft.com/office/drawing/2014/main" id="{0CBDA8F9-0810-7D4C-6517-7ACD6E6CBD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5972" y="141965"/>
            <a:ext cx="8919761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Overview of data using LDA.</a:t>
            </a:r>
          </a:p>
        </p:txBody>
      </p:sp>
      <p:pic>
        <p:nvPicPr>
          <p:cNvPr id="1025" name="Picture 1" descr="A picture containing text, receipt, screenshot, algebra&#10;&#10;Description automatically generated">
            <a:extLst>
              <a:ext uri="{FF2B5EF4-FFF2-40B4-BE49-F238E27FC236}">
                <a16:creationId xmlns:a16="http://schemas.microsoft.com/office/drawing/2014/main" id="{A3F27BB5-1C41-EA69-51F7-C75B2F2829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3364"/>
          <a:stretch/>
        </p:blipFill>
        <p:spPr bwMode="auto">
          <a:xfrm>
            <a:off x="272240" y="3180615"/>
            <a:ext cx="5444961" cy="231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3">
            <a:extLst>
              <a:ext uri="{FF2B5EF4-FFF2-40B4-BE49-F238E27FC236}">
                <a16:creationId xmlns:a16="http://schemas.microsoft.com/office/drawing/2014/main" id="{981493D0-74F7-8143-8A94-A896D0B3F5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666" y="31051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8901F518-41BB-63C2-8FCD-F2C1E73145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1469" y="2580396"/>
            <a:ext cx="4454769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3">
                    <a:lumMod val="50000"/>
                  </a:schemeClr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This was the output for TF-IDF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accent3">
                  <a:lumMod val="50000"/>
                </a:schemeClr>
              </a:solidFill>
              <a:effectLst/>
              <a:latin typeface="DM Sans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accent3">
                  <a:lumMod val="50000"/>
                </a:schemeClr>
              </a:solidFill>
              <a:effectLst/>
              <a:latin typeface="DM Sans" pitchFamily="2" charset="0"/>
            </a:endParaRPr>
          </a:p>
        </p:txBody>
      </p:sp>
      <p:pic>
        <p:nvPicPr>
          <p:cNvPr id="1028" name="Picture 1" descr="A picture containing text, screenshot, font, algebra&#10;&#10;Description automatically generated">
            <a:extLst>
              <a:ext uri="{FF2B5EF4-FFF2-40B4-BE49-F238E27FC236}">
                <a16:creationId xmlns:a16="http://schemas.microsoft.com/office/drawing/2014/main" id="{6CAAA229-3B15-208C-507B-B350C42E62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78"/>
          <a:stretch/>
        </p:blipFill>
        <p:spPr bwMode="auto">
          <a:xfrm>
            <a:off x="5951817" y="3189292"/>
            <a:ext cx="5934075" cy="231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5">
            <a:extLst>
              <a:ext uri="{FF2B5EF4-FFF2-40B4-BE49-F238E27FC236}">
                <a16:creationId xmlns:a16="http://schemas.microsoft.com/office/drawing/2014/main" id="{0A04BA87-FB36-4703-F4F0-EC2B373620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440" y="2580396"/>
            <a:ext cx="4454769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3">
                    <a:lumMod val="50000"/>
                  </a:schemeClr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This was the output for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accent3">
                    <a:lumMod val="50000"/>
                  </a:schemeClr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BoW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accent3">
                  <a:lumMod val="50000"/>
                </a:schemeClr>
              </a:solidFill>
              <a:effectLst/>
              <a:latin typeface="DM Sans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accent3">
                  <a:lumMod val="50000"/>
                </a:schemeClr>
              </a:solidFill>
              <a:effectLst/>
              <a:latin typeface="DM Sans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7F9CF1-A789-39B4-0443-3F3A32568BCA}"/>
              </a:ext>
            </a:extLst>
          </p:cNvPr>
          <p:cNvSpPr txBox="1"/>
          <p:nvPr/>
        </p:nvSpPr>
        <p:spPr>
          <a:xfrm>
            <a:off x="1610719" y="977137"/>
            <a:ext cx="933026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accent4">
                    <a:lumMod val="50000"/>
                  </a:schemeClr>
                </a:solidFill>
                <a:effectLst/>
                <a:latin typeface="DM Sans" pitchFamily="2" charset="0"/>
              </a:rPr>
              <a:t>LDA is a technique that helps you find the main topics in a set of documents. It works by looking at the words that appear in the documents and grouping them into topics based on how frequently they appear together.</a:t>
            </a:r>
            <a:endParaRPr lang="en-US" sz="1800" b="1" dirty="0">
              <a:solidFill>
                <a:schemeClr val="accent4">
                  <a:lumMod val="50000"/>
                </a:schemeClr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91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82E201-E37B-5F5D-CA64-7C94CE8E7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13700"/>
            <a:ext cx="11360700" cy="1230600"/>
          </a:xfrm>
        </p:spPr>
        <p:txBody>
          <a:bodyPr/>
          <a:lstStyle/>
          <a:p>
            <a:r>
              <a:rPr lang="en-US" dirty="0"/>
              <a:t>TSNE Visualization </a:t>
            </a:r>
          </a:p>
        </p:txBody>
      </p:sp>
    </p:spTree>
    <p:extLst>
      <p:ext uri="{BB962C8B-B14F-4D97-AF65-F5344CB8AC3E}">
        <p14:creationId xmlns:p14="http://schemas.microsoft.com/office/powerpoint/2010/main" val="4116575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2B06C-FC40-95C6-85D0-43507CA3C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421105"/>
            <a:ext cx="4815414" cy="1230600"/>
          </a:xfrm>
        </p:spPr>
        <p:txBody>
          <a:bodyPr/>
          <a:lstStyle/>
          <a:p>
            <a:r>
              <a:rPr lang="en-US" sz="2000" dirty="0"/>
              <a:t>On </a:t>
            </a:r>
            <a:r>
              <a:rPr lang="en-US" sz="2000" dirty="0" err="1"/>
              <a:t>BoW</a:t>
            </a:r>
            <a:endParaRPr lang="en-US" sz="2000" dirty="0"/>
          </a:p>
        </p:txBody>
      </p:sp>
      <p:pic>
        <p:nvPicPr>
          <p:cNvPr id="3" name="Picture 2" descr="A picture containing screenshot, colorfulness&#10;&#10;Description automatically generated">
            <a:extLst>
              <a:ext uri="{FF2B5EF4-FFF2-40B4-BE49-F238E27FC236}">
                <a16:creationId xmlns:a16="http://schemas.microsoft.com/office/drawing/2014/main" id="{D9C1C474-78B1-0D85-14AB-03459DA97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49" y="1059851"/>
            <a:ext cx="5516227" cy="3378689"/>
          </a:xfrm>
          <a:prstGeom prst="rect">
            <a:avLst/>
          </a:prstGeom>
        </p:spPr>
      </p:pic>
      <p:pic>
        <p:nvPicPr>
          <p:cNvPr id="4" name="Picture 3" descr="A picture containing screenshot, colorfulness, text&#10;&#10;Description automatically generated">
            <a:extLst>
              <a:ext uri="{FF2B5EF4-FFF2-40B4-BE49-F238E27FC236}">
                <a16:creationId xmlns:a16="http://schemas.microsoft.com/office/drawing/2014/main" id="{296C71ED-1768-B85F-DBF9-AE03C3CDB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123540"/>
            <a:ext cx="5943600" cy="33775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529A98-0822-BB97-9214-61D812780AF0}"/>
              </a:ext>
            </a:extLst>
          </p:cNvPr>
          <p:cNvSpPr txBox="1"/>
          <p:nvPr/>
        </p:nvSpPr>
        <p:spPr>
          <a:xfrm>
            <a:off x="8241323" y="2710927"/>
            <a:ext cx="2590800" cy="412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chemeClr val="dk1"/>
                </a:solidFill>
                <a:latin typeface="DM Sans"/>
                <a:sym typeface="DM Sans"/>
              </a:rPr>
              <a:t>On TF-IDF</a:t>
            </a:r>
          </a:p>
        </p:txBody>
      </p:sp>
    </p:spTree>
    <p:extLst>
      <p:ext uri="{BB962C8B-B14F-4D97-AF65-F5344CB8AC3E}">
        <p14:creationId xmlns:p14="http://schemas.microsoft.com/office/powerpoint/2010/main" val="3208372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7"/>
          <p:cNvSpPr txBox="1">
            <a:spLocks noGrp="1"/>
          </p:cNvSpPr>
          <p:nvPr>
            <p:ph type="title"/>
          </p:nvPr>
        </p:nvSpPr>
        <p:spPr>
          <a:xfrm>
            <a:off x="4407877" y="780338"/>
            <a:ext cx="3011123" cy="270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01" name="Google Shape;401;p27"/>
          <p:cNvSpPr txBox="1">
            <a:spLocks noGrp="1"/>
          </p:cNvSpPr>
          <p:nvPr>
            <p:ph type="title" idx="2"/>
          </p:nvPr>
        </p:nvSpPr>
        <p:spPr>
          <a:xfrm>
            <a:off x="1912800" y="3218038"/>
            <a:ext cx="8366400" cy="142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1062671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42773-F62A-C1B1-8BED-8035C6AF6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8862" y="2766645"/>
            <a:ext cx="9706707" cy="1453463"/>
          </a:xfrm>
        </p:spPr>
        <p:txBody>
          <a:bodyPr/>
          <a:lstStyle/>
          <a:p>
            <a:pPr marL="107950" indent="0" algn="ctr">
              <a:buNone/>
            </a:pPr>
            <a:r>
              <a:rPr lang="en-US" sz="3600" b="1" dirty="0"/>
              <a:t>We used </a:t>
            </a:r>
            <a:r>
              <a:rPr lang="en-US" sz="3600" b="1" dirty="0" err="1"/>
              <a:t>Kmeans</a:t>
            </a:r>
            <a:r>
              <a:rPr lang="en-US" sz="3600" b="1" dirty="0"/>
              <a:t>, Agglomerative Clustering, and EM</a:t>
            </a:r>
          </a:p>
        </p:txBody>
      </p:sp>
    </p:spTree>
    <p:extLst>
      <p:ext uri="{BB962C8B-B14F-4D97-AF65-F5344CB8AC3E}">
        <p14:creationId xmlns:p14="http://schemas.microsoft.com/office/powerpoint/2010/main" val="18501282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42773-F62A-C1B1-8BED-8035C6AF6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8862" y="2766645"/>
            <a:ext cx="9706707" cy="1453463"/>
          </a:xfrm>
        </p:spPr>
        <p:txBody>
          <a:bodyPr/>
          <a:lstStyle/>
          <a:p>
            <a:pPr marL="107950" indent="0" algn="ctr">
              <a:buNone/>
            </a:pPr>
            <a:r>
              <a:rPr lang="en-US" sz="5000" b="1" dirty="0"/>
              <a:t>K-means</a:t>
            </a:r>
          </a:p>
        </p:txBody>
      </p:sp>
    </p:spTree>
    <p:extLst>
      <p:ext uri="{BB962C8B-B14F-4D97-AF65-F5344CB8AC3E}">
        <p14:creationId xmlns:p14="http://schemas.microsoft.com/office/powerpoint/2010/main" val="671801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443ABA-F1CA-3928-9CF5-61594AABC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0"/>
            <a:ext cx="11360700" cy="1230600"/>
          </a:xfrm>
        </p:spPr>
        <p:txBody>
          <a:bodyPr/>
          <a:lstStyle/>
          <a:p>
            <a:r>
              <a:rPr lang="en-US" sz="4000" dirty="0"/>
              <a:t>Elbow Method </a:t>
            </a:r>
          </a:p>
        </p:txBody>
      </p:sp>
      <p:pic>
        <p:nvPicPr>
          <p:cNvPr id="6" name="Picture 5" descr="A graph with a line&#10;&#10;Description automatically generated with low confidence">
            <a:extLst>
              <a:ext uri="{FF2B5EF4-FFF2-40B4-BE49-F238E27FC236}">
                <a16:creationId xmlns:a16="http://schemas.microsoft.com/office/drawing/2014/main" id="{2D204122-71BD-9E60-7843-35F938A9C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08" y="1369906"/>
            <a:ext cx="5943600" cy="3844925"/>
          </a:xfrm>
          <a:prstGeom prst="rect">
            <a:avLst/>
          </a:prstGeom>
        </p:spPr>
      </p:pic>
      <p:pic>
        <p:nvPicPr>
          <p:cNvPr id="7" name="Picture 6" descr="A graph with a line&#10;&#10;Description automatically generated with low confidence">
            <a:extLst>
              <a:ext uri="{FF2B5EF4-FFF2-40B4-BE49-F238E27FC236}">
                <a16:creationId xmlns:a16="http://schemas.microsoft.com/office/drawing/2014/main" id="{563675D6-B610-3A0F-5A94-D1DF0B394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169" y="2924810"/>
            <a:ext cx="5943600" cy="393319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AF6E4BD-610A-2F97-5AED-771F4BDC7F57}"/>
              </a:ext>
            </a:extLst>
          </p:cNvPr>
          <p:cNvSpPr txBox="1">
            <a:spLocks/>
          </p:cNvSpPr>
          <p:nvPr/>
        </p:nvSpPr>
        <p:spPr>
          <a:xfrm>
            <a:off x="415650" y="796241"/>
            <a:ext cx="4815414" cy="1230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36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DM Sans"/>
              <a:buNone/>
              <a:defRPr sz="5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 sz="2000"/>
              <a:t>On BoW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DEE0C7-AD3B-0021-4903-E6E91FCAC8AB}"/>
              </a:ext>
            </a:extLst>
          </p:cNvPr>
          <p:cNvSpPr txBox="1"/>
          <p:nvPr/>
        </p:nvSpPr>
        <p:spPr>
          <a:xfrm>
            <a:off x="8358553" y="2512197"/>
            <a:ext cx="2590800" cy="412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chemeClr val="dk1"/>
                </a:solidFill>
                <a:latin typeface="DM Sans"/>
                <a:sym typeface="DM Sans"/>
              </a:rPr>
              <a:t>On TF-IDF</a:t>
            </a:r>
          </a:p>
        </p:txBody>
      </p:sp>
    </p:spTree>
    <p:extLst>
      <p:ext uri="{BB962C8B-B14F-4D97-AF65-F5344CB8AC3E}">
        <p14:creationId xmlns:p14="http://schemas.microsoft.com/office/powerpoint/2010/main" val="19763138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443ABA-F1CA-3928-9CF5-61594AABC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-15239"/>
            <a:ext cx="11360700" cy="811480"/>
          </a:xfrm>
        </p:spPr>
        <p:txBody>
          <a:bodyPr/>
          <a:lstStyle/>
          <a:p>
            <a:r>
              <a:rPr lang="en-US" sz="4000" dirty="0"/>
              <a:t>Visualizing the clusters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AF6E4BD-610A-2F97-5AED-771F4BDC7F57}"/>
              </a:ext>
            </a:extLst>
          </p:cNvPr>
          <p:cNvSpPr txBox="1">
            <a:spLocks/>
          </p:cNvSpPr>
          <p:nvPr/>
        </p:nvSpPr>
        <p:spPr>
          <a:xfrm>
            <a:off x="415650" y="796241"/>
            <a:ext cx="4815414" cy="1230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36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DM Sans"/>
              <a:buNone/>
              <a:defRPr sz="5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DM Sans"/>
              <a:buNone/>
              <a:defRPr sz="7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 sz="2000"/>
              <a:t>On BoW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DEE0C7-AD3B-0021-4903-E6E91FCAC8AB}"/>
              </a:ext>
            </a:extLst>
          </p:cNvPr>
          <p:cNvSpPr txBox="1"/>
          <p:nvPr/>
        </p:nvSpPr>
        <p:spPr>
          <a:xfrm>
            <a:off x="8358553" y="2512197"/>
            <a:ext cx="2590800" cy="412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chemeClr val="dk1"/>
                </a:solidFill>
                <a:latin typeface="DM Sans"/>
                <a:sym typeface="DM Sans"/>
              </a:rPr>
              <a:t>On TF-IDF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800210D-5F34-E1B2-2ACE-EE719513C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2585"/>
            <a:ext cx="5337347" cy="3950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8DD0F75-81DA-10D1-C7A9-0D45011D7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003" y="2924810"/>
            <a:ext cx="5337347" cy="393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5754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6"/>
          <p:cNvSpPr txBox="1">
            <a:spLocks noGrp="1"/>
          </p:cNvSpPr>
          <p:nvPr>
            <p:ph type="body" idx="1"/>
          </p:nvPr>
        </p:nvSpPr>
        <p:spPr>
          <a:xfrm>
            <a:off x="1939600" y="2155795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/>
              <a:t>Loading Data </a:t>
            </a:r>
          </a:p>
        </p:txBody>
      </p:sp>
      <p:sp>
        <p:nvSpPr>
          <p:cNvPr id="387" name="Google Shape;387;p26"/>
          <p:cNvSpPr txBox="1">
            <a:spLocks noGrp="1"/>
          </p:cNvSpPr>
          <p:nvPr>
            <p:ph type="title"/>
          </p:nvPr>
        </p:nvSpPr>
        <p:spPr>
          <a:xfrm>
            <a:off x="366900" y="669575"/>
            <a:ext cx="11409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Agenda</a:t>
            </a:r>
            <a:endParaRPr dirty="0"/>
          </a:p>
        </p:txBody>
      </p:sp>
      <p:sp>
        <p:nvSpPr>
          <p:cNvPr id="388" name="Google Shape;388;p26"/>
          <p:cNvSpPr txBox="1">
            <a:spLocks noGrp="1"/>
          </p:cNvSpPr>
          <p:nvPr>
            <p:ph type="body" idx="2"/>
          </p:nvPr>
        </p:nvSpPr>
        <p:spPr>
          <a:xfrm>
            <a:off x="6888125" y="2155795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/>
              <a:t>Data Preprocessing and Cleaning </a:t>
            </a:r>
          </a:p>
        </p:txBody>
      </p:sp>
      <p:sp>
        <p:nvSpPr>
          <p:cNvPr id="389" name="Google Shape;389;p26"/>
          <p:cNvSpPr txBox="1">
            <a:spLocks noGrp="1"/>
          </p:cNvSpPr>
          <p:nvPr>
            <p:ph type="body" idx="3"/>
          </p:nvPr>
        </p:nvSpPr>
        <p:spPr>
          <a:xfrm>
            <a:off x="1939600" y="3330583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/>
              <a:t>Word Embedding</a:t>
            </a:r>
          </a:p>
        </p:txBody>
      </p:sp>
      <p:sp>
        <p:nvSpPr>
          <p:cNvPr id="390" name="Google Shape;390;p26"/>
          <p:cNvSpPr txBox="1">
            <a:spLocks noGrp="1"/>
          </p:cNvSpPr>
          <p:nvPr>
            <p:ph type="body" idx="4"/>
          </p:nvPr>
        </p:nvSpPr>
        <p:spPr>
          <a:xfrm>
            <a:off x="6888125" y="3330583"/>
            <a:ext cx="3294600" cy="132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/>
              <a:t>Clustering</a:t>
            </a:r>
          </a:p>
        </p:txBody>
      </p:sp>
      <p:sp>
        <p:nvSpPr>
          <p:cNvPr id="391" name="Google Shape;391;p26"/>
          <p:cNvSpPr txBox="1">
            <a:spLocks noGrp="1"/>
          </p:cNvSpPr>
          <p:nvPr>
            <p:ph type="title" idx="5"/>
          </p:nvPr>
        </p:nvSpPr>
        <p:spPr>
          <a:xfrm>
            <a:off x="816102" y="2134575"/>
            <a:ext cx="1473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01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92" name="Google Shape;392;p26"/>
          <p:cNvSpPr txBox="1">
            <a:spLocks noGrp="1"/>
          </p:cNvSpPr>
          <p:nvPr>
            <p:ph type="title" idx="6"/>
          </p:nvPr>
        </p:nvSpPr>
        <p:spPr>
          <a:xfrm>
            <a:off x="5592725" y="2145825"/>
            <a:ext cx="152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93" name="Google Shape;393;p26"/>
          <p:cNvSpPr txBox="1">
            <a:spLocks noGrp="1"/>
          </p:cNvSpPr>
          <p:nvPr>
            <p:ph type="title" idx="7"/>
          </p:nvPr>
        </p:nvSpPr>
        <p:spPr>
          <a:xfrm>
            <a:off x="816102" y="3309355"/>
            <a:ext cx="1473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03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394" name="Google Shape;394;p26"/>
          <p:cNvSpPr txBox="1">
            <a:spLocks noGrp="1"/>
          </p:cNvSpPr>
          <p:nvPr>
            <p:ph type="title" idx="8"/>
          </p:nvPr>
        </p:nvSpPr>
        <p:spPr>
          <a:xfrm>
            <a:off x="5592725" y="3320606"/>
            <a:ext cx="152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04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4" name="Google Shape;389;p26">
            <a:extLst>
              <a:ext uri="{FF2B5EF4-FFF2-40B4-BE49-F238E27FC236}">
                <a16:creationId xmlns:a16="http://schemas.microsoft.com/office/drawing/2014/main" id="{F7813146-BDC7-6E7C-8AA4-DA1E345B9370}"/>
              </a:ext>
            </a:extLst>
          </p:cNvPr>
          <p:cNvSpPr txBox="1">
            <a:spLocks/>
          </p:cNvSpPr>
          <p:nvPr/>
        </p:nvSpPr>
        <p:spPr>
          <a:xfrm>
            <a:off x="2009276" y="4404414"/>
            <a:ext cx="3294600" cy="13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■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■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Lexend Deca"/>
              <a:buChar char="■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indent="0">
              <a:spcAft>
                <a:spcPts val="2100"/>
              </a:spcAft>
              <a:buFont typeface="Lexend Deca"/>
              <a:buNone/>
            </a:pPr>
            <a:r>
              <a:rPr lang="en-US" dirty="0"/>
              <a:t>Evaluation</a:t>
            </a:r>
          </a:p>
        </p:txBody>
      </p:sp>
      <p:sp>
        <p:nvSpPr>
          <p:cNvPr id="5" name="Google Shape;390;p26">
            <a:extLst>
              <a:ext uri="{FF2B5EF4-FFF2-40B4-BE49-F238E27FC236}">
                <a16:creationId xmlns:a16="http://schemas.microsoft.com/office/drawing/2014/main" id="{D81FFD53-6870-8E6E-FF07-51BF74DB43F3}"/>
              </a:ext>
            </a:extLst>
          </p:cNvPr>
          <p:cNvSpPr txBox="1">
            <a:spLocks/>
          </p:cNvSpPr>
          <p:nvPr/>
        </p:nvSpPr>
        <p:spPr>
          <a:xfrm>
            <a:off x="6957801" y="4404414"/>
            <a:ext cx="3294600" cy="13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■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■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Lexend Deca"/>
              <a:buChar char="■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indent="0">
              <a:spcAft>
                <a:spcPts val="2100"/>
              </a:spcAft>
              <a:buFont typeface="Lexend Deca"/>
              <a:buNone/>
            </a:pPr>
            <a:r>
              <a:rPr lang="en-US" dirty="0"/>
              <a:t>Error Analysis</a:t>
            </a:r>
          </a:p>
        </p:txBody>
      </p:sp>
      <p:sp>
        <p:nvSpPr>
          <p:cNvPr id="6" name="Google Shape;393;p26">
            <a:extLst>
              <a:ext uri="{FF2B5EF4-FFF2-40B4-BE49-F238E27FC236}">
                <a16:creationId xmlns:a16="http://schemas.microsoft.com/office/drawing/2014/main" id="{97F0381B-DD43-CA29-C27C-97993003A0E1}"/>
              </a:ext>
            </a:extLst>
          </p:cNvPr>
          <p:cNvSpPr txBox="1">
            <a:spLocks/>
          </p:cNvSpPr>
          <p:nvPr/>
        </p:nvSpPr>
        <p:spPr>
          <a:xfrm>
            <a:off x="885778" y="4383186"/>
            <a:ext cx="1473600" cy="695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36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drich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en" dirty="0">
                <a:solidFill>
                  <a:schemeClr val="accent3">
                    <a:lumMod val="75000"/>
                  </a:schemeClr>
                </a:solidFill>
              </a:rPr>
              <a:t>05</a:t>
            </a:r>
          </a:p>
        </p:txBody>
      </p:sp>
      <p:sp>
        <p:nvSpPr>
          <p:cNvPr id="7" name="Google Shape;394;p26">
            <a:extLst>
              <a:ext uri="{FF2B5EF4-FFF2-40B4-BE49-F238E27FC236}">
                <a16:creationId xmlns:a16="http://schemas.microsoft.com/office/drawing/2014/main" id="{C4889329-B991-A5C9-F8BC-614405D674CC}"/>
              </a:ext>
            </a:extLst>
          </p:cNvPr>
          <p:cNvSpPr txBox="1">
            <a:spLocks/>
          </p:cNvSpPr>
          <p:nvPr/>
        </p:nvSpPr>
        <p:spPr>
          <a:xfrm>
            <a:off x="5662401" y="4394437"/>
            <a:ext cx="1524600" cy="695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36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drich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en" dirty="0">
                <a:solidFill>
                  <a:schemeClr val="accent5">
                    <a:lumMod val="75000"/>
                  </a:schemeClr>
                </a:solidFill>
              </a:rPr>
              <a:t>06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42773-F62A-C1B1-8BED-8035C6AF6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8862" y="2766645"/>
            <a:ext cx="9706707" cy="1453463"/>
          </a:xfrm>
        </p:spPr>
        <p:txBody>
          <a:bodyPr/>
          <a:lstStyle/>
          <a:p>
            <a:pPr marL="107950" indent="0" algn="ctr">
              <a:buNone/>
            </a:pPr>
            <a:r>
              <a:rPr lang="en-US" sz="3600" b="1" dirty="0"/>
              <a:t>Agglomerative Hierarchical Clustering</a:t>
            </a:r>
          </a:p>
        </p:txBody>
      </p:sp>
    </p:spTree>
    <p:extLst>
      <p:ext uri="{BB962C8B-B14F-4D97-AF65-F5344CB8AC3E}">
        <p14:creationId xmlns:p14="http://schemas.microsoft.com/office/powerpoint/2010/main" val="28433897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screenshot, diagram, rectangle&#10;&#10;Description automatically generated">
            <a:extLst>
              <a:ext uri="{FF2B5EF4-FFF2-40B4-BE49-F238E27FC236}">
                <a16:creationId xmlns:a16="http://schemas.microsoft.com/office/drawing/2014/main" id="{6B2159B6-8F97-514C-FAB4-E69F75A6E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55" y="1577956"/>
            <a:ext cx="5493420" cy="3702087"/>
          </a:xfrm>
          <a:prstGeom prst="rect">
            <a:avLst/>
          </a:prstGeom>
        </p:spPr>
      </p:pic>
      <p:pic>
        <p:nvPicPr>
          <p:cNvPr id="9" name="Picture 8" descr="A diagram of red and blue dots&#10;&#10;Description automatically generated with low confidence">
            <a:extLst>
              <a:ext uri="{FF2B5EF4-FFF2-40B4-BE49-F238E27FC236}">
                <a16:creationId xmlns:a16="http://schemas.microsoft.com/office/drawing/2014/main" id="{E548144B-CA9F-4118-7FE2-9B20D6332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46313"/>
            <a:ext cx="5963578" cy="3702086"/>
          </a:xfrm>
          <a:prstGeom prst="rect">
            <a:avLst/>
          </a:prstGeom>
        </p:spPr>
      </p:pic>
      <p:sp>
        <p:nvSpPr>
          <p:cNvPr id="17" name="Subtitle 3">
            <a:extLst>
              <a:ext uri="{FF2B5EF4-FFF2-40B4-BE49-F238E27FC236}">
                <a16:creationId xmlns:a16="http://schemas.microsoft.com/office/drawing/2014/main" id="{D097747C-5CEC-5DC6-F997-D8C583CCDE4B}"/>
              </a:ext>
            </a:extLst>
          </p:cNvPr>
          <p:cNvSpPr txBox="1">
            <a:spLocks/>
          </p:cNvSpPr>
          <p:nvPr/>
        </p:nvSpPr>
        <p:spPr>
          <a:xfrm>
            <a:off x="1563717" y="326641"/>
            <a:ext cx="8786455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■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■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●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Lexend Deca"/>
              <a:buChar char="○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Lexend Deca"/>
              <a:buChar char="■"/>
              <a:defRPr sz="1900" b="0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107950" indent="0" algn="ctr">
              <a:buNone/>
            </a:pPr>
            <a:r>
              <a:rPr lang="en-US" sz="3600" b="1" dirty="0"/>
              <a:t>bow</a:t>
            </a:r>
          </a:p>
        </p:txBody>
      </p:sp>
    </p:spTree>
    <p:extLst>
      <p:ext uri="{BB962C8B-B14F-4D97-AF65-F5344CB8AC3E}">
        <p14:creationId xmlns:p14="http://schemas.microsoft.com/office/powerpoint/2010/main" val="32042210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1F3E7B6B-02F5-156B-1692-C90A2B9367F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4802188" y="2965450"/>
            <a:ext cx="7389812" cy="2074863"/>
          </a:xfrm>
        </p:spPr>
        <p:txBody>
          <a:bodyPr/>
          <a:lstStyle/>
          <a:p>
            <a:pPr algn="ctr"/>
            <a:r>
              <a:rPr lang="en-US" sz="2800" dirty="0"/>
              <a:t>TF-IDF</a:t>
            </a:r>
          </a:p>
        </p:txBody>
      </p:sp>
      <p:pic>
        <p:nvPicPr>
          <p:cNvPr id="2" name="Picture 1" descr="A picture containing diagram, text, rectangle, plan&#10;&#10;Description automatically generated">
            <a:extLst>
              <a:ext uri="{FF2B5EF4-FFF2-40B4-BE49-F238E27FC236}">
                <a16:creationId xmlns:a16="http://schemas.microsoft.com/office/drawing/2014/main" id="{26412082-496A-F9F7-7DA4-88E16E796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66" y="1358543"/>
            <a:ext cx="5390485" cy="3681770"/>
          </a:xfrm>
          <a:prstGeom prst="rect">
            <a:avLst/>
          </a:prstGeom>
        </p:spPr>
      </p:pic>
      <p:pic>
        <p:nvPicPr>
          <p:cNvPr id="5" name="Picture 4" descr="A picture containing diagram, plot, text, line&#10;&#10;Description automatically generated">
            <a:extLst>
              <a:ext uri="{FF2B5EF4-FFF2-40B4-BE49-F238E27FC236}">
                <a16:creationId xmlns:a16="http://schemas.microsoft.com/office/drawing/2014/main" id="{D4359A12-4896-22E3-5B27-1EDAA6DA5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14119"/>
            <a:ext cx="5490102" cy="36817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398EAF2-47E2-5676-D364-2279DA8AA683}"/>
              </a:ext>
            </a:extLst>
          </p:cNvPr>
          <p:cNvSpPr txBox="1"/>
          <p:nvPr/>
        </p:nvSpPr>
        <p:spPr>
          <a:xfrm>
            <a:off x="1412631" y="549440"/>
            <a:ext cx="93667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3">
                    <a:lumMod val="5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TF-IDF</a:t>
            </a:r>
          </a:p>
        </p:txBody>
      </p:sp>
    </p:spTree>
    <p:extLst>
      <p:ext uri="{BB962C8B-B14F-4D97-AF65-F5344CB8AC3E}">
        <p14:creationId xmlns:p14="http://schemas.microsoft.com/office/powerpoint/2010/main" val="2604914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42773-F62A-C1B1-8BED-8035C6AF6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8862" y="2766645"/>
            <a:ext cx="9706707" cy="1453463"/>
          </a:xfrm>
        </p:spPr>
        <p:txBody>
          <a:bodyPr/>
          <a:lstStyle/>
          <a:p>
            <a:pPr marL="107950" indent="0" algn="ctr">
              <a:buNone/>
            </a:pPr>
            <a:r>
              <a:rPr lang="en-US" sz="4400" b="1" dirty="0"/>
              <a:t>EM Clustering</a:t>
            </a:r>
          </a:p>
        </p:txBody>
      </p:sp>
    </p:spTree>
    <p:extLst>
      <p:ext uri="{BB962C8B-B14F-4D97-AF65-F5344CB8AC3E}">
        <p14:creationId xmlns:p14="http://schemas.microsoft.com/office/powerpoint/2010/main" val="19383205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FB62DCF0-06D1-5BBD-E3C7-4F74DD53D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268" y="1806221"/>
            <a:ext cx="8329702" cy="32455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85962F-05A6-B74A-9CCA-0431A331F506}"/>
              </a:ext>
            </a:extLst>
          </p:cNvPr>
          <p:cNvSpPr txBox="1"/>
          <p:nvPr/>
        </p:nvSpPr>
        <p:spPr>
          <a:xfrm>
            <a:off x="1887416" y="674527"/>
            <a:ext cx="803030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3">
                    <a:lumMod val="50000"/>
                  </a:schemeClr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We used this function to map the labels based on the maximum occurrences for each category.</a:t>
            </a:r>
            <a:endParaRPr lang="en-US" sz="2000" b="1" dirty="0">
              <a:solidFill>
                <a:schemeClr val="accent3">
                  <a:lumMod val="50000"/>
                </a:schemeClr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5762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C7ED908-2E0C-1D37-7D20-260D74C78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126" y="1381128"/>
            <a:ext cx="8355744" cy="40957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10166A-8BD5-512F-8ADA-33BCFB2C8659}"/>
              </a:ext>
            </a:extLst>
          </p:cNvPr>
          <p:cNvSpPr txBox="1"/>
          <p:nvPr/>
        </p:nvSpPr>
        <p:spPr>
          <a:xfrm>
            <a:off x="2790091" y="562698"/>
            <a:ext cx="66118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accent3">
                    <a:lumMod val="50000"/>
                  </a:schemeClr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Then applied the Gaussian </a:t>
            </a:r>
            <a:endParaRPr lang="en-US" sz="2000" b="1" dirty="0">
              <a:solidFill>
                <a:schemeClr val="accent3">
                  <a:lumMod val="50000"/>
                </a:schemeClr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5949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04C1EB-9CF5-72D2-5020-3E46FD7CA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193579"/>
            <a:ext cx="11360700" cy="1932943"/>
          </a:xfrm>
        </p:spPr>
        <p:txBody>
          <a:bodyPr/>
          <a:lstStyle/>
          <a:p>
            <a:r>
              <a:rPr lang="en-US" sz="5000" kern="100" dirty="0">
                <a:solidFill>
                  <a:schemeClr val="accent3">
                    <a:lumMod val="50000"/>
                  </a:schemeClr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We first experimented with 6 clusters</a:t>
            </a:r>
            <a:endParaRPr lang="en-US" sz="5000" dirty="0">
              <a:solidFill>
                <a:schemeClr val="accent3">
                  <a:lumMod val="50000"/>
                </a:schemeClr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8715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398EAF2-47E2-5676-D364-2279DA8AA683}"/>
              </a:ext>
            </a:extLst>
          </p:cNvPr>
          <p:cNvSpPr txBox="1"/>
          <p:nvPr/>
        </p:nvSpPr>
        <p:spPr>
          <a:xfrm>
            <a:off x="1412631" y="549440"/>
            <a:ext cx="93667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3">
                    <a:lumMod val="5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TF-IDF with PCA</a:t>
            </a:r>
          </a:p>
        </p:txBody>
      </p:sp>
      <p:pic>
        <p:nvPicPr>
          <p:cNvPr id="7" name="Picture 6" descr="A screen shot of a graph&#10;&#10;Description automatically generated with medium confidence">
            <a:extLst>
              <a:ext uri="{FF2B5EF4-FFF2-40B4-BE49-F238E27FC236}">
                <a16:creationId xmlns:a16="http://schemas.microsoft.com/office/drawing/2014/main" id="{778EDAA8-F985-DCA2-4AD5-42688D238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631" y="1314450"/>
            <a:ext cx="5562600" cy="4229100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E3413C00-0FA4-17DA-2343-81DC88760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973" y="2468880"/>
            <a:ext cx="3901440" cy="192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4108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398EAF2-47E2-5676-D364-2279DA8AA683}"/>
              </a:ext>
            </a:extLst>
          </p:cNvPr>
          <p:cNvSpPr txBox="1"/>
          <p:nvPr/>
        </p:nvSpPr>
        <p:spPr>
          <a:xfrm>
            <a:off x="1412631" y="549440"/>
            <a:ext cx="93667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err="1">
                <a:ln>
                  <a:noFill/>
                </a:ln>
                <a:solidFill>
                  <a:schemeClr val="accent3">
                    <a:lumMod val="5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BoW</a:t>
            </a: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3">
                    <a:lumMod val="5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with PCA</a:t>
            </a:r>
          </a:p>
        </p:txBody>
      </p:sp>
      <p:pic>
        <p:nvPicPr>
          <p:cNvPr id="3" name="Picture 2" descr="A picture containing screenshot, plot, line&#10;&#10;Description automatically generated">
            <a:extLst>
              <a:ext uri="{FF2B5EF4-FFF2-40B4-BE49-F238E27FC236}">
                <a16:creationId xmlns:a16="http://schemas.microsoft.com/office/drawing/2014/main" id="{F5A31283-76AE-7A27-FD28-4BFD23232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299" y="1333500"/>
            <a:ext cx="5539740" cy="419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582C4E-93B5-9C04-BF76-E54C4878C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0501" y="2491740"/>
            <a:ext cx="3886200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3067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04C1EB-9CF5-72D2-5020-3E46FD7CA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193579"/>
            <a:ext cx="11360700" cy="1932943"/>
          </a:xfrm>
        </p:spPr>
        <p:txBody>
          <a:bodyPr/>
          <a:lstStyle/>
          <a:p>
            <a:r>
              <a:rPr lang="en-US" sz="5000" kern="100" dirty="0">
                <a:solidFill>
                  <a:schemeClr val="accent3">
                    <a:lumMod val="50000"/>
                  </a:schemeClr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We first experimented with </a:t>
            </a:r>
            <a:r>
              <a:rPr lang="ar-SA" sz="5000" kern="100" dirty="0">
                <a:solidFill>
                  <a:schemeClr val="accent3">
                    <a:lumMod val="50000"/>
                  </a:schemeClr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9</a:t>
            </a:r>
            <a:r>
              <a:rPr lang="en-US" sz="5000" kern="100" dirty="0">
                <a:solidFill>
                  <a:schemeClr val="accent3">
                    <a:lumMod val="50000"/>
                  </a:schemeClr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 clusters</a:t>
            </a:r>
            <a:endParaRPr lang="en-US" sz="5000" dirty="0">
              <a:solidFill>
                <a:schemeClr val="accent3">
                  <a:lumMod val="50000"/>
                </a:schemeClr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9814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7"/>
          <p:cNvSpPr txBox="1">
            <a:spLocks noGrp="1"/>
          </p:cNvSpPr>
          <p:nvPr>
            <p:ph type="title"/>
          </p:nvPr>
        </p:nvSpPr>
        <p:spPr>
          <a:xfrm>
            <a:off x="4719000" y="780338"/>
            <a:ext cx="2700000" cy="270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01" name="Google Shape;401;p27"/>
          <p:cNvSpPr txBox="1">
            <a:spLocks noGrp="1"/>
          </p:cNvSpPr>
          <p:nvPr>
            <p:ph type="title" idx="2"/>
          </p:nvPr>
        </p:nvSpPr>
        <p:spPr>
          <a:xfrm>
            <a:off x="1912800" y="3218038"/>
            <a:ext cx="8366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Loading Data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398EAF2-47E2-5676-D364-2279DA8AA683}"/>
              </a:ext>
            </a:extLst>
          </p:cNvPr>
          <p:cNvSpPr txBox="1"/>
          <p:nvPr/>
        </p:nvSpPr>
        <p:spPr>
          <a:xfrm>
            <a:off x="1412631" y="549440"/>
            <a:ext cx="93667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3">
                    <a:lumMod val="5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TF-IDF with PCA</a:t>
            </a:r>
          </a:p>
        </p:txBody>
      </p:sp>
      <p:pic>
        <p:nvPicPr>
          <p:cNvPr id="2" name="Picture 1" descr="A picture containing screenshot, plot, line, diagram&#10;&#10;Description automatically generated">
            <a:extLst>
              <a:ext uri="{FF2B5EF4-FFF2-40B4-BE49-F238E27FC236}">
                <a16:creationId xmlns:a16="http://schemas.microsoft.com/office/drawing/2014/main" id="{9E5004B8-170B-FD2E-6778-2112D79ED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87" y="1360170"/>
            <a:ext cx="5577840" cy="4137660"/>
          </a:xfrm>
          <a:prstGeom prst="rect">
            <a:avLst/>
          </a:prstGeom>
        </p:spPr>
      </p:pic>
      <p:pic>
        <p:nvPicPr>
          <p:cNvPr id="3" name="Picture 2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74E2668B-B360-68BA-B062-F95BEF89A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798" y="2491740"/>
            <a:ext cx="4198620" cy="187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487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398EAF2-47E2-5676-D364-2279DA8AA683}"/>
              </a:ext>
            </a:extLst>
          </p:cNvPr>
          <p:cNvSpPr txBox="1"/>
          <p:nvPr/>
        </p:nvSpPr>
        <p:spPr>
          <a:xfrm>
            <a:off x="1412631" y="549440"/>
            <a:ext cx="93667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err="1">
                <a:ln>
                  <a:noFill/>
                </a:ln>
                <a:solidFill>
                  <a:schemeClr val="accent3">
                    <a:lumMod val="5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BoW</a:t>
            </a: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accent3">
                    <a:lumMod val="5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with PCA</a:t>
            </a:r>
          </a:p>
        </p:txBody>
      </p:sp>
      <p:pic>
        <p:nvPicPr>
          <p:cNvPr id="2" name="Picture 1" descr="A screen shot of a graph&#10;&#10;Description automatically generated with medium confidence">
            <a:extLst>
              <a:ext uri="{FF2B5EF4-FFF2-40B4-BE49-F238E27FC236}">
                <a16:creationId xmlns:a16="http://schemas.microsoft.com/office/drawing/2014/main" id="{8A3B1CF5-139E-4EA3-C043-F8328E3DA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65" y="1352550"/>
            <a:ext cx="5600700" cy="4152900"/>
          </a:xfrm>
          <a:prstGeom prst="rect">
            <a:avLst/>
          </a:prstGeom>
        </p:spPr>
      </p:pic>
      <p:pic>
        <p:nvPicPr>
          <p:cNvPr id="5" name="Picture 4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ECC1189B-3E14-9BE4-74A3-7028FB09F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3078" y="2472690"/>
            <a:ext cx="4922520" cy="191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0875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7"/>
          <p:cNvSpPr txBox="1">
            <a:spLocks noGrp="1"/>
          </p:cNvSpPr>
          <p:nvPr>
            <p:ph type="title"/>
          </p:nvPr>
        </p:nvSpPr>
        <p:spPr>
          <a:xfrm>
            <a:off x="4718999" y="780338"/>
            <a:ext cx="3112015" cy="270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ar-SA" dirty="0"/>
              <a:t>5</a:t>
            </a:r>
            <a:endParaRPr dirty="0"/>
          </a:p>
        </p:txBody>
      </p:sp>
      <p:sp>
        <p:nvSpPr>
          <p:cNvPr id="401" name="Google Shape;401;p27"/>
          <p:cNvSpPr txBox="1">
            <a:spLocks noGrp="1"/>
          </p:cNvSpPr>
          <p:nvPr>
            <p:ph type="title" idx="2"/>
          </p:nvPr>
        </p:nvSpPr>
        <p:spPr>
          <a:xfrm>
            <a:off x="1912800" y="3218038"/>
            <a:ext cx="8366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7763383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42773-F62A-C1B1-8BED-8035C6AF6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8862" y="2766645"/>
            <a:ext cx="9706707" cy="1453463"/>
          </a:xfrm>
        </p:spPr>
        <p:txBody>
          <a:bodyPr/>
          <a:lstStyle/>
          <a:p>
            <a:pPr marL="107950" indent="0" algn="ctr">
              <a:buNone/>
            </a:pPr>
            <a:r>
              <a:rPr lang="en-US" sz="3600" b="1" dirty="0"/>
              <a:t>We measure coherence</a:t>
            </a:r>
          </a:p>
        </p:txBody>
      </p:sp>
    </p:spTree>
    <p:extLst>
      <p:ext uri="{BB962C8B-B14F-4D97-AF65-F5344CB8AC3E}">
        <p14:creationId xmlns:p14="http://schemas.microsoft.com/office/powerpoint/2010/main" val="28673594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7D9D937-FE26-354D-E3C9-5BD0332D5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coherence</a:t>
            </a:r>
          </a:p>
        </p:txBody>
      </p:sp>
      <p:pic>
        <p:nvPicPr>
          <p:cNvPr id="6" name="Picture 5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373AEA24-2B69-9FC7-C94C-1B2C09DFA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446" y="1395046"/>
            <a:ext cx="5943600" cy="25495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D10C10-656D-3FF2-304E-E541D4E36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426" y="4298266"/>
            <a:ext cx="5976620" cy="297180"/>
          </a:xfrm>
          <a:prstGeom prst="rect">
            <a:avLst/>
          </a:prstGeom>
        </p:spPr>
      </p:pic>
      <p:pic>
        <p:nvPicPr>
          <p:cNvPr id="9" name="Picture 8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B452EDB9-2318-61F0-D2F4-8D5ECC50AB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4412" y="4918512"/>
            <a:ext cx="6966648" cy="9899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F38A00-053B-E2CE-3F4D-5F1EA65974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6278" y="6133697"/>
            <a:ext cx="5749768" cy="297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9268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0E2631A-D06A-607E-11B6-D78E1F833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684647"/>
            <a:ext cx="11360700" cy="1230600"/>
          </a:xfrm>
        </p:spPr>
        <p:txBody>
          <a:bodyPr/>
          <a:lstStyle/>
          <a:p>
            <a:r>
              <a:rPr lang="en-US" sz="4500" dirty="0"/>
              <a:t>Our champion model: Agglomerative hierarchical clustering with </a:t>
            </a:r>
            <a:r>
              <a:rPr lang="en-US" sz="4500" dirty="0" err="1"/>
              <a:t>BoW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41581246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7"/>
          <p:cNvSpPr txBox="1">
            <a:spLocks noGrp="1"/>
          </p:cNvSpPr>
          <p:nvPr>
            <p:ph type="title"/>
          </p:nvPr>
        </p:nvSpPr>
        <p:spPr>
          <a:xfrm>
            <a:off x="4718999" y="780338"/>
            <a:ext cx="3112015" cy="270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dirty="0"/>
              <a:t>6</a:t>
            </a:r>
            <a:endParaRPr dirty="0"/>
          </a:p>
        </p:txBody>
      </p:sp>
      <p:sp>
        <p:nvSpPr>
          <p:cNvPr id="401" name="Google Shape;401;p27"/>
          <p:cNvSpPr txBox="1">
            <a:spLocks noGrp="1"/>
          </p:cNvSpPr>
          <p:nvPr>
            <p:ph type="title" idx="2"/>
          </p:nvPr>
        </p:nvSpPr>
        <p:spPr>
          <a:xfrm>
            <a:off x="1912800" y="3218038"/>
            <a:ext cx="8366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Error Analysis</a:t>
            </a:r>
          </a:p>
        </p:txBody>
      </p:sp>
    </p:spTree>
    <p:extLst>
      <p:ext uri="{BB962C8B-B14F-4D97-AF65-F5344CB8AC3E}">
        <p14:creationId xmlns:p14="http://schemas.microsoft.com/office/powerpoint/2010/main" val="30036594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42773-F62A-C1B1-8BED-8035C6AF6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8862" y="2766645"/>
            <a:ext cx="9706707" cy="1453463"/>
          </a:xfrm>
        </p:spPr>
        <p:txBody>
          <a:bodyPr/>
          <a:lstStyle/>
          <a:p>
            <a:pPr marL="107950" indent="0" algn="ctr">
              <a:buNone/>
            </a:pPr>
            <a:r>
              <a:rPr lang="en-US" sz="3600" b="1" dirty="0"/>
              <a:t>We measure silhouette, and kappa</a:t>
            </a:r>
          </a:p>
        </p:txBody>
      </p:sp>
    </p:spTree>
    <p:extLst>
      <p:ext uri="{BB962C8B-B14F-4D97-AF65-F5344CB8AC3E}">
        <p14:creationId xmlns:p14="http://schemas.microsoft.com/office/powerpoint/2010/main" val="10798397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A647D4-3E71-4198-BF80-135001EFC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423898"/>
            <a:ext cx="11360700" cy="1230600"/>
          </a:xfrm>
        </p:spPr>
        <p:txBody>
          <a:bodyPr/>
          <a:lstStyle/>
          <a:p>
            <a:r>
              <a:rPr kumimoji="0" lang="en-US" altLang="en-US" sz="5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K-means clustering</a:t>
            </a:r>
            <a:endParaRPr lang="en-US" dirty="0">
              <a:latin typeface="DM Sans" pitchFamily="2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BD97228-2343-FA20-3ADD-F3418AD26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650" y="1724871"/>
            <a:ext cx="332014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For BOW using PCA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6 clusters, the score was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  <a:ea typeface="Calibri" panose="020F050202020403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pic>
        <p:nvPicPr>
          <p:cNvPr id="3073" name="Picture 1">
            <a:extLst>
              <a:ext uri="{FF2B5EF4-FFF2-40B4-BE49-F238E27FC236}">
                <a16:creationId xmlns:a16="http://schemas.microsoft.com/office/drawing/2014/main" id="{3AB14BB1-B988-C4FF-F7FD-C5DB9F826E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92" y="2503308"/>
            <a:ext cx="5225975" cy="433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6E153126-79FA-FC61-A4AB-A806DA6D32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204" y="4171332"/>
            <a:ext cx="3379451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b="1" dirty="0">
                <a:solidFill>
                  <a:schemeClr val="tx1"/>
                </a:solidFill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For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 TF-IDF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8 clusters, the score was,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</p:txBody>
      </p:sp>
      <p:pic>
        <p:nvPicPr>
          <p:cNvPr id="3075" name="Picture 1">
            <a:extLst>
              <a:ext uri="{FF2B5EF4-FFF2-40B4-BE49-F238E27FC236}">
                <a16:creationId xmlns:a16="http://schemas.microsoft.com/office/drawing/2014/main" id="{D6D8808D-FEF1-CBD6-AD2D-E789EB1EF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323" y="4920593"/>
            <a:ext cx="3108960" cy="4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4CDA89D-48D1-9358-24E7-659133F34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492" y="3064029"/>
            <a:ext cx="3492804" cy="40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136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3BD97228-2343-FA20-3ADD-F3418AD26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650" y="1707526"/>
            <a:ext cx="6166338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Kappa with 6 clusters for both representatives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88B2A3-6FF8-2738-BC00-68229BE8C7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046" y="2937154"/>
            <a:ext cx="3174267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b="1" dirty="0">
                <a:solidFill>
                  <a:schemeClr val="tx1"/>
                </a:solidFill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For BOW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, the score was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A40DCF1-41A0-0949-6A61-C822B2F3F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46" y="3551141"/>
            <a:ext cx="9690598" cy="610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7" name="Picture 1">
            <a:extLst>
              <a:ext uri="{FF2B5EF4-FFF2-40B4-BE49-F238E27FC236}">
                <a16:creationId xmlns:a16="http://schemas.microsoft.com/office/drawing/2014/main" id="{049196E9-8073-D788-4CB5-82238CA6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46" y="5178958"/>
            <a:ext cx="9966233" cy="88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4">
            <a:extLst>
              <a:ext uri="{FF2B5EF4-FFF2-40B4-BE49-F238E27FC236}">
                <a16:creationId xmlns:a16="http://schemas.microsoft.com/office/drawing/2014/main" id="{A8201C34-4F40-9B3E-155F-C09D438826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046" y="421789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A9F328-1998-06EE-A136-488535AE2D0E}"/>
              </a:ext>
            </a:extLst>
          </p:cNvPr>
          <p:cNvSpPr txBox="1"/>
          <p:nvPr/>
        </p:nvSpPr>
        <p:spPr>
          <a:xfrm>
            <a:off x="562708" y="4775555"/>
            <a:ext cx="6166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b="1" dirty="0">
                <a:solidFill>
                  <a:schemeClr val="tx1"/>
                </a:solidFill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For TF-IDF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the score was 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  <a:ea typeface="Calibri" panose="020F050202020403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18" name="Title 4">
            <a:extLst>
              <a:ext uri="{FF2B5EF4-FFF2-40B4-BE49-F238E27FC236}">
                <a16:creationId xmlns:a16="http://schemas.microsoft.com/office/drawing/2014/main" id="{36F0E2D3-B8AC-6438-C2E0-9D33572E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423898"/>
            <a:ext cx="11360700" cy="1230600"/>
          </a:xfrm>
        </p:spPr>
        <p:txBody>
          <a:bodyPr/>
          <a:lstStyle/>
          <a:p>
            <a:r>
              <a:rPr kumimoji="0" lang="en-US" altLang="en-US" sz="5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K-means clustering </a:t>
            </a:r>
            <a:r>
              <a:rPr kumimoji="0" lang="en-US" altLang="en-US" sz="5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con’t</a:t>
            </a:r>
            <a:endParaRPr lang="en-US" dirty="0"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909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8"/>
          <p:cNvSpPr txBox="1">
            <a:spLocks noGrp="1"/>
          </p:cNvSpPr>
          <p:nvPr>
            <p:ph type="title"/>
          </p:nvPr>
        </p:nvSpPr>
        <p:spPr>
          <a:xfrm>
            <a:off x="884850" y="820325"/>
            <a:ext cx="10422300" cy="1199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Loading Data</a:t>
            </a:r>
            <a:endParaRPr dirty="0"/>
          </a:p>
        </p:txBody>
      </p:sp>
      <p:sp>
        <p:nvSpPr>
          <p:cNvPr id="408" name="Google Shape;408;p28"/>
          <p:cNvSpPr txBox="1">
            <a:spLocks noGrp="1"/>
          </p:cNvSpPr>
          <p:nvPr>
            <p:ph type="body" idx="2"/>
          </p:nvPr>
        </p:nvSpPr>
        <p:spPr>
          <a:xfrm>
            <a:off x="306137" y="2155480"/>
            <a:ext cx="5211150" cy="1881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indent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 loaded our data as shown in this block of code. The list of books is specified in a separate list of tuples called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book_list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Each tuple in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book_list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contains a URL that points to the text file of a book and a string label that identifies the book.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A3A9A1-4E28-6FA4-FE23-9616DE678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7780" y="2195340"/>
            <a:ext cx="6954220" cy="2467319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34A9F-E844-B4B1-D157-907690EE1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Agglomerative Clustering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BEC3D3-6AE7-61F3-0F87-66B4849ED8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3807" y="2173437"/>
            <a:ext cx="330411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2 clusters, the score was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69FF129E-A8D9-FEF1-1E51-0B486B287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" y="2714323"/>
            <a:ext cx="5303520" cy="37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2">
            <a:extLst>
              <a:ext uri="{FF2B5EF4-FFF2-40B4-BE49-F238E27FC236}">
                <a16:creationId xmlns:a16="http://schemas.microsoft.com/office/drawing/2014/main" id="{ADC9FC2D-B660-AE73-048D-42CDFABA0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2714" y="3927582"/>
            <a:ext cx="331052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3 clusters, the score was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820BE8A1-2C3A-FDDF-9858-3B130DF64A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" y="4608506"/>
            <a:ext cx="5250240" cy="39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64892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3BD97228-2343-FA20-3ADD-F3418AD26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650" y="1501483"/>
            <a:ext cx="3308919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en-US" sz="2000" b="1" dirty="0">
                <a:solidFill>
                  <a:schemeClr val="tx1"/>
                </a:solidFill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With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6 clusters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b="1" dirty="0">
                <a:solidFill>
                  <a:schemeClr val="tx1"/>
                </a:solidFill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For TF-IDF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the score was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  <a:ea typeface="Calibri" panose="020F050202020403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6E153126-79FA-FC61-A4AB-A806DA6D32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650" y="3478182"/>
            <a:ext cx="3308919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en-US" sz="2000" b="1" dirty="0">
                <a:solidFill>
                  <a:schemeClr val="tx1"/>
                </a:solidFill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With 9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 clusters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b="1" dirty="0">
                <a:solidFill>
                  <a:schemeClr val="tx1"/>
                </a:solidFill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For TF-IDF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the score was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  <a:ea typeface="Calibri" panose="020F050202020403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88B2A3-6FF8-2738-BC00-68229BE8C7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157" y="2009314"/>
            <a:ext cx="3174267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b="1" dirty="0">
                <a:solidFill>
                  <a:schemeClr val="tx1"/>
                </a:solidFill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For BOW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, the score was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5496E1-80DB-C1F1-84FD-B42B569886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046" y="458548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FFF79A6E-1FE0-2816-DE7B-9FD3E66426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157" y="3763459"/>
            <a:ext cx="331052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  <a:ea typeface="Calibri" panose="020F0502020204030204" pitchFamily="34" charset="0"/>
                <a:cs typeface="Arial" panose="020B0604020202020204" pitchFamily="34" charset="0"/>
              </a:rPr>
              <a:t>3 clusters, the score was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652F75A-5205-8F8B-7A8F-BA49D7C95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40" y="2702152"/>
            <a:ext cx="5585460" cy="3200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811768-610F-DA4A-EDFA-EE23E022C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923" y="2685700"/>
            <a:ext cx="5394960" cy="3200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2B73BA9-81DF-4C7F-1888-B700AA8D66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923" y="4568382"/>
            <a:ext cx="5608320" cy="320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133CF8-C889-0B4B-86C0-E666EB988A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540" y="4570191"/>
            <a:ext cx="5532120" cy="32004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CC45EF5-A353-9A12-3140-B80AE0A0D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421105"/>
            <a:ext cx="11360700" cy="1230600"/>
          </a:xfrm>
        </p:spPr>
        <p:txBody>
          <a:bodyPr/>
          <a:lstStyle/>
          <a:p>
            <a:r>
              <a:rPr lang="en-US" dirty="0"/>
              <a:t>Agglomerative Clustering </a:t>
            </a:r>
            <a:r>
              <a:rPr lang="en-US" dirty="0" err="1"/>
              <a:t>Con’t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0273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44"/>
          <p:cNvSpPr txBox="1">
            <a:spLocks noGrp="1"/>
          </p:cNvSpPr>
          <p:nvPr>
            <p:ph type="title"/>
          </p:nvPr>
        </p:nvSpPr>
        <p:spPr>
          <a:xfrm>
            <a:off x="1714463" y="2285200"/>
            <a:ext cx="8763000" cy="763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796" name="Google Shape;796;p44"/>
          <p:cNvSpPr txBox="1">
            <a:spLocks noGrp="1"/>
          </p:cNvSpPr>
          <p:nvPr>
            <p:ph type="subTitle" idx="1"/>
          </p:nvPr>
        </p:nvSpPr>
        <p:spPr>
          <a:xfrm>
            <a:off x="1714463" y="3218050"/>
            <a:ext cx="8763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any questions?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9"/>
          <p:cNvSpPr txBox="1">
            <a:spLocks noGrp="1"/>
          </p:cNvSpPr>
          <p:nvPr>
            <p:ph type="title"/>
          </p:nvPr>
        </p:nvSpPr>
        <p:spPr>
          <a:xfrm>
            <a:off x="873350" y="912500"/>
            <a:ext cx="10551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Creating partitions of data</a:t>
            </a:r>
          </a:p>
        </p:txBody>
      </p:sp>
      <p:sp>
        <p:nvSpPr>
          <p:cNvPr id="415" name="Google Shape;415;p29"/>
          <p:cNvSpPr txBox="1">
            <a:spLocks noGrp="1"/>
          </p:cNvSpPr>
          <p:nvPr>
            <p:ph type="body" idx="3"/>
          </p:nvPr>
        </p:nvSpPr>
        <p:spPr>
          <a:xfrm>
            <a:off x="820050" y="2069155"/>
            <a:ext cx="10551900" cy="103793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As required to generate 200 random samples of 150 words for each book. We iterated through the books as we know from the snippet above it’s a tuple containing book text and its title. </a:t>
            </a:r>
            <a:endParaRPr dirty="0"/>
          </a:p>
        </p:txBody>
      </p:sp>
      <p:pic>
        <p:nvPicPr>
          <p:cNvPr id="10" name="Picture 9" descr="A screen 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77E82645-D0FE-494B-7C55-567294C7C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8776" y="3107090"/>
            <a:ext cx="6442873" cy="169882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7"/>
          <p:cNvSpPr txBox="1">
            <a:spLocks noGrp="1"/>
          </p:cNvSpPr>
          <p:nvPr>
            <p:ph type="title"/>
          </p:nvPr>
        </p:nvSpPr>
        <p:spPr>
          <a:xfrm>
            <a:off x="4719000" y="780338"/>
            <a:ext cx="2700000" cy="270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01" name="Google Shape;401;p27"/>
          <p:cNvSpPr txBox="1">
            <a:spLocks noGrp="1"/>
          </p:cNvSpPr>
          <p:nvPr>
            <p:ph type="title" idx="2"/>
          </p:nvPr>
        </p:nvSpPr>
        <p:spPr>
          <a:xfrm>
            <a:off x="1912800" y="3218038"/>
            <a:ext cx="8366400" cy="142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Preprocessing and Cleaning </a:t>
            </a:r>
          </a:p>
        </p:txBody>
      </p:sp>
    </p:spTree>
    <p:extLst>
      <p:ext uri="{BB962C8B-B14F-4D97-AF65-F5344CB8AC3E}">
        <p14:creationId xmlns:p14="http://schemas.microsoft.com/office/powerpoint/2010/main" val="4087486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EEC77FA-C945-4CD4-758B-439CF6426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350" y="764462"/>
            <a:ext cx="10551900" cy="763500"/>
          </a:xfrm>
        </p:spPr>
        <p:txBody>
          <a:bodyPr/>
          <a:lstStyle/>
          <a:p>
            <a:pPr algn="ctr"/>
            <a:r>
              <a:rPr lang="en-US" dirty="0"/>
              <a:t>Data Cleaning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63CF86-AA36-E70F-AB14-43003EBA900B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873350" y="2211538"/>
            <a:ext cx="4706835" cy="3118500"/>
          </a:xfrm>
        </p:spPr>
        <p:txBody>
          <a:bodyPr/>
          <a:lstStyle/>
          <a:p>
            <a:pPr marL="107950" indent="0">
              <a:buNone/>
            </a:pPr>
            <a:r>
              <a:rPr lang="en-US" dirty="0"/>
              <a:t>We added some additional words to the </a:t>
            </a:r>
            <a:r>
              <a:rPr lang="en-US" dirty="0" err="1"/>
              <a:t>stopwords</a:t>
            </a:r>
            <a:r>
              <a:rPr lang="en-US" dirty="0"/>
              <a:t> list that we thought we can safely remove as they are not useful for our case.  Then there is our </a:t>
            </a:r>
            <a:r>
              <a:rPr lang="en-US" dirty="0" err="1"/>
              <a:t>cleaned_data</a:t>
            </a:r>
            <a:r>
              <a:rPr lang="en-US" dirty="0"/>
              <a:t> function that takes in a single parameter, text, which is a string containing text data. </a:t>
            </a:r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4F6A148-F6E7-5840-B6B9-CFFEB0662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0184" y="2336530"/>
            <a:ext cx="6330461" cy="323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746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Converting to </a:t>
            </a:r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body" idx="4"/>
          </p:nvPr>
        </p:nvSpPr>
        <p:spPr>
          <a:xfrm>
            <a:off x="708894" y="1944787"/>
            <a:ext cx="9627306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1800" dirty="0"/>
              <a:t>We converted our data to </a:t>
            </a:r>
            <a:r>
              <a:rPr lang="en-US" sz="1800" dirty="0" err="1"/>
              <a:t>dataframe</a:t>
            </a:r>
            <a:r>
              <a:rPr lang="en-US" sz="1800" dirty="0"/>
              <a:t> as it's easier to work with in cases such as analysis, manipulation, filtering, and etc. And we give proper names to columns instead just the default 0 and 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7CA305-151D-7C41-CAD9-199D206C2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44" y="3532256"/>
            <a:ext cx="10774212" cy="4501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 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E7AFFE2-A713-3F1E-53FF-AC0A42C1D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322" y="901206"/>
            <a:ext cx="5386754" cy="495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71511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530</Words>
  <Application>Microsoft Office PowerPoint</Application>
  <PresentationFormat>Widescreen</PresentationFormat>
  <Paragraphs>98</Paragraphs>
  <Slides>42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Barlow Condensed</vt:lpstr>
      <vt:lpstr>Abril Fatface</vt:lpstr>
      <vt:lpstr>Arial</vt:lpstr>
      <vt:lpstr>DM Sans</vt:lpstr>
      <vt:lpstr>Calibri</vt:lpstr>
      <vt:lpstr>Lexend Deca</vt:lpstr>
      <vt:lpstr>Aldrich</vt:lpstr>
      <vt:lpstr>SlidesMania</vt:lpstr>
      <vt:lpstr>Text Clustering</vt:lpstr>
      <vt:lpstr>Our Agenda</vt:lpstr>
      <vt:lpstr>01</vt:lpstr>
      <vt:lpstr>Loading Data</vt:lpstr>
      <vt:lpstr>Creating partitions of data</vt:lpstr>
      <vt:lpstr>02</vt:lpstr>
      <vt:lpstr>Data Cleaning</vt:lpstr>
      <vt:lpstr>Converting to dataframe</vt:lpstr>
      <vt:lpstr>PowerPoint Presentation</vt:lpstr>
      <vt:lpstr>03</vt:lpstr>
      <vt:lpstr>We use BoW, TF-IDF and LDA</vt:lpstr>
      <vt:lpstr>PowerPoint Presentation</vt:lpstr>
      <vt:lpstr>TSNE Visualization </vt:lpstr>
      <vt:lpstr>On BoW</vt:lpstr>
      <vt:lpstr>04</vt:lpstr>
      <vt:lpstr>PowerPoint Presentation</vt:lpstr>
      <vt:lpstr>PowerPoint Presentation</vt:lpstr>
      <vt:lpstr>Elbow Method </vt:lpstr>
      <vt:lpstr>Visualizing the clusters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first experimented with 6 clusters</vt:lpstr>
      <vt:lpstr>PowerPoint Presentation</vt:lpstr>
      <vt:lpstr>PowerPoint Presentation</vt:lpstr>
      <vt:lpstr>We first experimented with 9 clusters</vt:lpstr>
      <vt:lpstr>PowerPoint Presentation</vt:lpstr>
      <vt:lpstr>PowerPoint Presentation</vt:lpstr>
      <vt:lpstr>05</vt:lpstr>
      <vt:lpstr>PowerPoint Presentation</vt:lpstr>
      <vt:lpstr>calculating coherence</vt:lpstr>
      <vt:lpstr>Our champion model: Agglomerative hierarchical clustering with BoW</vt:lpstr>
      <vt:lpstr>06</vt:lpstr>
      <vt:lpstr>PowerPoint Presentation</vt:lpstr>
      <vt:lpstr>K-means clustering</vt:lpstr>
      <vt:lpstr>K-means clustering con’t</vt:lpstr>
      <vt:lpstr>Agglomerative Clustering</vt:lpstr>
      <vt:lpstr>Agglomerative Clustering Con’t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Clustering</dc:title>
  <dc:creator>SaraMo♥</dc:creator>
  <cp:lastModifiedBy>Sara Abdelazim</cp:lastModifiedBy>
  <cp:revision>1</cp:revision>
  <dcterms:modified xsi:type="dcterms:W3CDTF">2023-06-25T15:25:11Z</dcterms:modified>
</cp:coreProperties>
</file>